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57" r:id="rId6"/>
    <p:sldId id="262" r:id="rId7"/>
    <p:sldId id="263" r:id="rId8"/>
    <p:sldId id="264" r:id="rId9"/>
    <p:sldId id="259" r:id="rId10"/>
    <p:sldId id="260" r:id="rId11"/>
    <p:sldId id="258" r:id="rId12"/>
    <p:sldId id="261"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59" d="100"/>
          <a:sy n="59" d="100"/>
        </p:scale>
        <p:origin x="108" y="4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DBAC59-8BEC-4D44-8A12-41D5240E1BE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B071865-2CC1-4F23-BD70-6A1C0CF325E1}">
      <dgm:prSet/>
      <dgm:spPr/>
      <dgm:t>
        <a:bodyPr/>
        <a:lstStyle/>
        <a:p>
          <a:r>
            <a:rPr lang="en-US"/>
            <a:t>There must be balance between technology and business is important when its driving decisions in an organization.</a:t>
          </a:r>
        </a:p>
      </dgm:t>
    </dgm:pt>
    <dgm:pt modelId="{71837972-619D-43CE-895A-94A103D210A7}" type="parTrans" cxnId="{A4BFB716-109F-4E9A-A92B-231803AAC27D}">
      <dgm:prSet/>
      <dgm:spPr/>
      <dgm:t>
        <a:bodyPr/>
        <a:lstStyle/>
        <a:p>
          <a:endParaRPr lang="en-US"/>
        </a:p>
      </dgm:t>
    </dgm:pt>
    <dgm:pt modelId="{2838E513-22F1-409A-BD80-01EA3F0303A6}" type="sibTrans" cxnId="{A4BFB716-109F-4E9A-A92B-231803AAC27D}">
      <dgm:prSet/>
      <dgm:spPr/>
      <dgm:t>
        <a:bodyPr/>
        <a:lstStyle/>
        <a:p>
          <a:endParaRPr lang="en-US"/>
        </a:p>
      </dgm:t>
    </dgm:pt>
    <dgm:pt modelId="{315E2B50-66F5-427B-AB3F-9FEC73CD11AC}">
      <dgm:prSet/>
      <dgm:spPr/>
      <dgm:t>
        <a:bodyPr/>
        <a:lstStyle/>
        <a:p>
          <a:r>
            <a:rPr lang="en-US"/>
            <a:t>Technology can be very beneficial to a company, but it can also make things more difficult so finding the right balance is important.</a:t>
          </a:r>
        </a:p>
      </dgm:t>
    </dgm:pt>
    <dgm:pt modelId="{27CE4CD7-F5E7-426B-8397-3FDC36AA2936}" type="parTrans" cxnId="{86A7B3AF-C191-4BCB-9085-1BC1D86C045E}">
      <dgm:prSet/>
      <dgm:spPr/>
      <dgm:t>
        <a:bodyPr/>
        <a:lstStyle/>
        <a:p>
          <a:endParaRPr lang="en-US"/>
        </a:p>
      </dgm:t>
    </dgm:pt>
    <dgm:pt modelId="{B28F7BCC-15BE-4571-A1B7-91297CCEC2CA}" type="sibTrans" cxnId="{86A7B3AF-C191-4BCB-9085-1BC1D86C045E}">
      <dgm:prSet/>
      <dgm:spPr/>
      <dgm:t>
        <a:bodyPr/>
        <a:lstStyle/>
        <a:p>
          <a:endParaRPr lang="en-US"/>
        </a:p>
      </dgm:t>
    </dgm:pt>
    <dgm:pt modelId="{955AD236-95B8-480B-AD95-90CC245851AC}">
      <dgm:prSet/>
      <dgm:spPr/>
      <dgm:t>
        <a:bodyPr/>
        <a:lstStyle/>
        <a:p>
          <a:r>
            <a:rPr lang="en-US"/>
            <a:t>Technology helps both the user and the industry by increasing things such as production, efficiency, automating some processes and by making communication easier.</a:t>
          </a:r>
        </a:p>
      </dgm:t>
    </dgm:pt>
    <dgm:pt modelId="{DE8A7408-3CB6-45EC-BCDB-D99B45EC9DC6}" type="parTrans" cxnId="{B5147A2A-4147-463C-B083-22E8C09496A7}">
      <dgm:prSet/>
      <dgm:spPr/>
      <dgm:t>
        <a:bodyPr/>
        <a:lstStyle/>
        <a:p>
          <a:endParaRPr lang="en-US"/>
        </a:p>
      </dgm:t>
    </dgm:pt>
    <dgm:pt modelId="{91DE823C-5303-48C9-9258-FFC43640BEC7}" type="sibTrans" cxnId="{B5147A2A-4147-463C-B083-22E8C09496A7}">
      <dgm:prSet/>
      <dgm:spPr/>
      <dgm:t>
        <a:bodyPr/>
        <a:lstStyle/>
        <a:p>
          <a:endParaRPr lang="en-US"/>
        </a:p>
      </dgm:t>
    </dgm:pt>
    <dgm:pt modelId="{5EBFE749-23A9-4FEF-A8BE-03865DECE304}">
      <dgm:prSet/>
      <dgm:spPr/>
      <dgm:t>
        <a:bodyPr/>
        <a:lstStyle/>
        <a:p>
          <a:r>
            <a:rPr lang="en-US" dirty="0"/>
            <a:t>Technology is here to stay so figuring out how to work with it is a must. Technology should be enabling change not driving it. (Higgins and Nicola </a:t>
          </a:r>
          <a:r>
            <a:rPr lang="en-US" dirty="0" err="1"/>
            <a:t>Morini</a:t>
          </a:r>
          <a:r>
            <a:rPr lang="en-US" dirty="0"/>
            <a:t> </a:t>
          </a:r>
          <a:r>
            <a:rPr lang="en-US" dirty="0" err="1"/>
            <a:t>Bianzino</a:t>
          </a:r>
          <a:r>
            <a:rPr lang="en-US" dirty="0"/>
            <a:t>, D.)</a:t>
          </a:r>
        </a:p>
      </dgm:t>
    </dgm:pt>
    <dgm:pt modelId="{6C71A607-2C5E-463C-9D4E-31EEF6156430}" type="parTrans" cxnId="{E401FEC5-E43D-4029-881B-89D7608F9515}">
      <dgm:prSet/>
      <dgm:spPr/>
      <dgm:t>
        <a:bodyPr/>
        <a:lstStyle/>
        <a:p>
          <a:endParaRPr lang="en-US"/>
        </a:p>
      </dgm:t>
    </dgm:pt>
    <dgm:pt modelId="{EB05C171-51DC-4BA3-B2E3-FCBBE3A103B8}" type="sibTrans" cxnId="{E401FEC5-E43D-4029-881B-89D7608F9515}">
      <dgm:prSet/>
      <dgm:spPr/>
      <dgm:t>
        <a:bodyPr/>
        <a:lstStyle/>
        <a:p>
          <a:endParaRPr lang="en-US"/>
        </a:p>
      </dgm:t>
    </dgm:pt>
    <dgm:pt modelId="{87E388E1-EE24-402A-A8BC-C686D6F7B303}">
      <dgm:prSet/>
      <dgm:spPr/>
      <dgm:t>
        <a:bodyPr/>
        <a:lstStyle/>
        <a:p>
          <a:r>
            <a:rPr lang="en-US"/>
            <a:t>Technology can be either thought of as the product or the tool. As the product broad intuitive appeal. As the tool pragmatic efficient usage that doesn’t over complicate the business structure. There is also the redundancy to protect and secure business data.  </a:t>
          </a:r>
        </a:p>
      </dgm:t>
    </dgm:pt>
    <dgm:pt modelId="{0E36A40C-6CFA-4A2D-BCEE-B029EF613FCE}" type="parTrans" cxnId="{A5164AC4-CEAF-46F6-B7A8-04DB278EC174}">
      <dgm:prSet/>
      <dgm:spPr/>
      <dgm:t>
        <a:bodyPr/>
        <a:lstStyle/>
        <a:p>
          <a:endParaRPr lang="en-US"/>
        </a:p>
      </dgm:t>
    </dgm:pt>
    <dgm:pt modelId="{1609841B-A4C3-47F1-A7C0-6EE03EA99E0F}" type="sibTrans" cxnId="{A5164AC4-CEAF-46F6-B7A8-04DB278EC174}">
      <dgm:prSet/>
      <dgm:spPr/>
      <dgm:t>
        <a:bodyPr/>
        <a:lstStyle/>
        <a:p>
          <a:endParaRPr lang="en-US"/>
        </a:p>
      </dgm:t>
    </dgm:pt>
    <dgm:pt modelId="{5B62C953-6308-48AE-BBDE-BF06FB61BD98}" type="pres">
      <dgm:prSet presAssocID="{59DBAC59-8BEC-4D44-8A12-41D5240E1BE0}" presName="root" presStyleCnt="0">
        <dgm:presLayoutVars>
          <dgm:dir/>
          <dgm:resizeHandles val="exact"/>
        </dgm:presLayoutVars>
      </dgm:prSet>
      <dgm:spPr/>
    </dgm:pt>
    <dgm:pt modelId="{E080C26A-6E54-45FC-8A05-1E71E248B257}" type="pres">
      <dgm:prSet presAssocID="{5B071865-2CC1-4F23-BD70-6A1C0CF325E1}" presName="compNode" presStyleCnt="0"/>
      <dgm:spPr/>
    </dgm:pt>
    <dgm:pt modelId="{F8246D9C-4C52-4217-BF32-8D9D46216583}" type="pres">
      <dgm:prSet presAssocID="{5B071865-2CC1-4F23-BD70-6A1C0CF325E1}" presName="bgRect" presStyleLbl="bgShp" presStyleIdx="0" presStyleCnt="5"/>
      <dgm:spPr/>
    </dgm:pt>
    <dgm:pt modelId="{3FDC3682-E6D2-4C3A-9F16-118F51F49781}" type="pres">
      <dgm:prSet presAssocID="{5B071865-2CC1-4F23-BD70-6A1C0CF325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CD9BBCBB-D716-4507-B96A-52DF2FE224B5}" type="pres">
      <dgm:prSet presAssocID="{5B071865-2CC1-4F23-BD70-6A1C0CF325E1}" presName="spaceRect" presStyleCnt="0"/>
      <dgm:spPr/>
    </dgm:pt>
    <dgm:pt modelId="{37411EE7-D73B-430A-9FC9-5A42302BA703}" type="pres">
      <dgm:prSet presAssocID="{5B071865-2CC1-4F23-BD70-6A1C0CF325E1}" presName="parTx" presStyleLbl="revTx" presStyleIdx="0" presStyleCnt="5">
        <dgm:presLayoutVars>
          <dgm:chMax val="0"/>
          <dgm:chPref val="0"/>
        </dgm:presLayoutVars>
      </dgm:prSet>
      <dgm:spPr/>
    </dgm:pt>
    <dgm:pt modelId="{E6768F35-667A-4B3B-8340-9F2362FC131D}" type="pres">
      <dgm:prSet presAssocID="{2838E513-22F1-409A-BD80-01EA3F0303A6}" presName="sibTrans" presStyleCnt="0"/>
      <dgm:spPr/>
    </dgm:pt>
    <dgm:pt modelId="{94DF27FD-74A4-4485-B20B-44D553692C68}" type="pres">
      <dgm:prSet presAssocID="{315E2B50-66F5-427B-AB3F-9FEC73CD11AC}" presName="compNode" presStyleCnt="0"/>
      <dgm:spPr/>
    </dgm:pt>
    <dgm:pt modelId="{C69AEA43-E496-4110-B2AC-06E9D8E0FEBB}" type="pres">
      <dgm:prSet presAssocID="{315E2B50-66F5-427B-AB3F-9FEC73CD11AC}" presName="bgRect" presStyleLbl="bgShp" presStyleIdx="1" presStyleCnt="5"/>
      <dgm:spPr/>
    </dgm:pt>
    <dgm:pt modelId="{F1D22866-8B1D-4FC1-A72B-33D4ADB72D96}" type="pres">
      <dgm:prSet presAssocID="{315E2B50-66F5-427B-AB3F-9FEC73CD11A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65FDC2A7-F15A-4E71-90E2-442EA115E673}" type="pres">
      <dgm:prSet presAssocID="{315E2B50-66F5-427B-AB3F-9FEC73CD11AC}" presName="spaceRect" presStyleCnt="0"/>
      <dgm:spPr/>
    </dgm:pt>
    <dgm:pt modelId="{7577C371-03AC-444D-AE71-D7BC2E083D41}" type="pres">
      <dgm:prSet presAssocID="{315E2B50-66F5-427B-AB3F-9FEC73CD11AC}" presName="parTx" presStyleLbl="revTx" presStyleIdx="1" presStyleCnt="5">
        <dgm:presLayoutVars>
          <dgm:chMax val="0"/>
          <dgm:chPref val="0"/>
        </dgm:presLayoutVars>
      </dgm:prSet>
      <dgm:spPr/>
    </dgm:pt>
    <dgm:pt modelId="{F6DEEEDE-1E37-4910-9AC8-C2AE127E0F87}" type="pres">
      <dgm:prSet presAssocID="{B28F7BCC-15BE-4571-A1B7-91297CCEC2CA}" presName="sibTrans" presStyleCnt="0"/>
      <dgm:spPr/>
    </dgm:pt>
    <dgm:pt modelId="{BF7C932C-18B0-4E69-80B0-7851C01CAF6F}" type="pres">
      <dgm:prSet presAssocID="{955AD236-95B8-480B-AD95-90CC245851AC}" presName="compNode" presStyleCnt="0"/>
      <dgm:spPr/>
    </dgm:pt>
    <dgm:pt modelId="{8F29CC01-B86A-4562-B4E8-E54AA707A10B}" type="pres">
      <dgm:prSet presAssocID="{955AD236-95B8-480B-AD95-90CC245851AC}" presName="bgRect" presStyleLbl="bgShp" presStyleIdx="2" presStyleCnt="5"/>
      <dgm:spPr/>
    </dgm:pt>
    <dgm:pt modelId="{29632D28-767E-4245-A4C7-4114300917BC}" type="pres">
      <dgm:prSet presAssocID="{955AD236-95B8-480B-AD95-90CC245851A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E5B304F2-AB25-428A-A9CC-D5452187B461}" type="pres">
      <dgm:prSet presAssocID="{955AD236-95B8-480B-AD95-90CC245851AC}" presName="spaceRect" presStyleCnt="0"/>
      <dgm:spPr/>
    </dgm:pt>
    <dgm:pt modelId="{29835D2F-88AF-4D26-BBE8-9E80DD6B0C16}" type="pres">
      <dgm:prSet presAssocID="{955AD236-95B8-480B-AD95-90CC245851AC}" presName="parTx" presStyleLbl="revTx" presStyleIdx="2" presStyleCnt="5">
        <dgm:presLayoutVars>
          <dgm:chMax val="0"/>
          <dgm:chPref val="0"/>
        </dgm:presLayoutVars>
      </dgm:prSet>
      <dgm:spPr/>
    </dgm:pt>
    <dgm:pt modelId="{7A726127-6437-4610-B7EF-71F0AA3A25F5}" type="pres">
      <dgm:prSet presAssocID="{91DE823C-5303-48C9-9258-FFC43640BEC7}" presName="sibTrans" presStyleCnt="0"/>
      <dgm:spPr/>
    </dgm:pt>
    <dgm:pt modelId="{AF4F6449-6D28-4B2C-827F-7F4879560516}" type="pres">
      <dgm:prSet presAssocID="{5EBFE749-23A9-4FEF-A8BE-03865DECE304}" presName="compNode" presStyleCnt="0"/>
      <dgm:spPr/>
    </dgm:pt>
    <dgm:pt modelId="{B7863B02-E6BC-4EF1-8CB7-E717A53EC181}" type="pres">
      <dgm:prSet presAssocID="{5EBFE749-23A9-4FEF-A8BE-03865DECE304}" presName="bgRect" presStyleLbl="bgShp" presStyleIdx="3" presStyleCnt="5"/>
      <dgm:spPr/>
    </dgm:pt>
    <dgm:pt modelId="{289CF65B-670D-4AB9-832C-4EF5F6AA6EEC}" type="pres">
      <dgm:prSet presAssocID="{5EBFE749-23A9-4FEF-A8BE-03865DECE30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1B56229B-6766-431E-AEC9-115188792329}" type="pres">
      <dgm:prSet presAssocID="{5EBFE749-23A9-4FEF-A8BE-03865DECE304}" presName="spaceRect" presStyleCnt="0"/>
      <dgm:spPr/>
    </dgm:pt>
    <dgm:pt modelId="{3513012C-0507-4773-9610-BE46E60DEE8E}" type="pres">
      <dgm:prSet presAssocID="{5EBFE749-23A9-4FEF-A8BE-03865DECE304}" presName="parTx" presStyleLbl="revTx" presStyleIdx="3" presStyleCnt="5">
        <dgm:presLayoutVars>
          <dgm:chMax val="0"/>
          <dgm:chPref val="0"/>
        </dgm:presLayoutVars>
      </dgm:prSet>
      <dgm:spPr/>
    </dgm:pt>
    <dgm:pt modelId="{71C5C7F1-2DC2-4313-948C-DC7B193CAF6C}" type="pres">
      <dgm:prSet presAssocID="{EB05C171-51DC-4BA3-B2E3-FCBBE3A103B8}" presName="sibTrans" presStyleCnt="0"/>
      <dgm:spPr/>
    </dgm:pt>
    <dgm:pt modelId="{459EEEA4-4CD8-4B84-B9C9-E56D721B8AC5}" type="pres">
      <dgm:prSet presAssocID="{87E388E1-EE24-402A-A8BC-C686D6F7B303}" presName="compNode" presStyleCnt="0"/>
      <dgm:spPr/>
    </dgm:pt>
    <dgm:pt modelId="{A06100B5-B6A7-4443-B059-6324DE2C2792}" type="pres">
      <dgm:prSet presAssocID="{87E388E1-EE24-402A-A8BC-C686D6F7B303}" presName="bgRect" presStyleLbl="bgShp" presStyleIdx="4" presStyleCnt="5"/>
      <dgm:spPr/>
    </dgm:pt>
    <dgm:pt modelId="{43A1137D-4549-4522-A885-EF407B32409B}" type="pres">
      <dgm:prSet presAssocID="{87E388E1-EE24-402A-A8BC-C686D6F7B30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14A1B14B-7405-4119-9BD5-33CCAE75A88B}" type="pres">
      <dgm:prSet presAssocID="{87E388E1-EE24-402A-A8BC-C686D6F7B303}" presName="spaceRect" presStyleCnt="0"/>
      <dgm:spPr/>
    </dgm:pt>
    <dgm:pt modelId="{1EB82B60-D6FA-4DE0-B94C-0FDC2C3185BF}" type="pres">
      <dgm:prSet presAssocID="{87E388E1-EE24-402A-A8BC-C686D6F7B303}" presName="parTx" presStyleLbl="revTx" presStyleIdx="4" presStyleCnt="5">
        <dgm:presLayoutVars>
          <dgm:chMax val="0"/>
          <dgm:chPref val="0"/>
        </dgm:presLayoutVars>
      </dgm:prSet>
      <dgm:spPr/>
    </dgm:pt>
  </dgm:ptLst>
  <dgm:cxnLst>
    <dgm:cxn modelId="{10661301-C521-42E3-9783-A9C2EC5A7A37}" type="presOf" srcId="{5B071865-2CC1-4F23-BD70-6A1C0CF325E1}" destId="{37411EE7-D73B-430A-9FC9-5A42302BA703}" srcOrd="0" destOrd="0" presId="urn:microsoft.com/office/officeart/2018/2/layout/IconVerticalSolidList"/>
    <dgm:cxn modelId="{BE098802-CE25-48A5-96C4-BD63315FB14E}" type="presOf" srcId="{87E388E1-EE24-402A-A8BC-C686D6F7B303}" destId="{1EB82B60-D6FA-4DE0-B94C-0FDC2C3185BF}" srcOrd="0" destOrd="0" presId="urn:microsoft.com/office/officeart/2018/2/layout/IconVerticalSolidList"/>
    <dgm:cxn modelId="{A4BFB716-109F-4E9A-A92B-231803AAC27D}" srcId="{59DBAC59-8BEC-4D44-8A12-41D5240E1BE0}" destId="{5B071865-2CC1-4F23-BD70-6A1C0CF325E1}" srcOrd="0" destOrd="0" parTransId="{71837972-619D-43CE-895A-94A103D210A7}" sibTransId="{2838E513-22F1-409A-BD80-01EA3F0303A6}"/>
    <dgm:cxn modelId="{B5147A2A-4147-463C-B083-22E8C09496A7}" srcId="{59DBAC59-8BEC-4D44-8A12-41D5240E1BE0}" destId="{955AD236-95B8-480B-AD95-90CC245851AC}" srcOrd="2" destOrd="0" parTransId="{DE8A7408-3CB6-45EC-BCDB-D99B45EC9DC6}" sibTransId="{91DE823C-5303-48C9-9258-FFC43640BEC7}"/>
    <dgm:cxn modelId="{13658E38-467B-446B-82E5-C8654F2543EF}" type="presOf" srcId="{5EBFE749-23A9-4FEF-A8BE-03865DECE304}" destId="{3513012C-0507-4773-9610-BE46E60DEE8E}" srcOrd="0" destOrd="0" presId="urn:microsoft.com/office/officeart/2018/2/layout/IconVerticalSolidList"/>
    <dgm:cxn modelId="{86A7B3AF-C191-4BCB-9085-1BC1D86C045E}" srcId="{59DBAC59-8BEC-4D44-8A12-41D5240E1BE0}" destId="{315E2B50-66F5-427B-AB3F-9FEC73CD11AC}" srcOrd="1" destOrd="0" parTransId="{27CE4CD7-F5E7-426B-8397-3FDC36AA2936}" sibTransId="{B28F7BCC-15BE-4571-A1B7-91297CCEC2CA}"/>
    <dgm:cxn modelId="{A5164AC4-CEAF-46F6-B7A8-04DB278EC174}" srcId="{59DBAC59-8BEC-4D44-8A12-41D5240E1BE0}" destId="{87E388E1-EE24-402A-A8BC-C686D6F7B303}" srcOrd="4" destOrd="0" parTransId="{0E36A40C-6CFA-4A2D-BCEE-B029EF613FCE}" sibTransId="{1609841B-A4C3-47F1-A7C0-6EE03EA99E0F}"/>
    <dgm:cxn modelId="{E401FEC5-E43D-4029-881B-89D7608F9515}" srcId="{59DBAC59-8BEC-4D44-8A12-41D5240E1BE0}" destId="{5EBFE749-23A9-4FEF-A8BE-03865DECE304}" srcOrd="3" destOrd="0" parTransId="{6C71A607-2C5E-463C-9D4E-31EEF6156430}" sibTransId="{EB05C171-51DC-4BA3-B2E3-FCBBE3A103B8}"/>
    <dgm:cxn modelId="{100DD5E8-928C-48BE-82E3-67EC211B325D}" type="presOf" srcId="{955AD236-95B8-480B-AD95-90CC245851AC}" destId="{29835D2F-88AF-4D26-BBE8-9E80DD6B0C16}" srcOrd="0" destOrd="0" presId="urn:microsoft.com/office/officeart/2018/2/layout/IconVerticalSolidList"/>
    <dgm:cxn modelId="{F8289BED-4C33-4F73-8476-6D2D291164F6}" type="presOf" srcId="{315E2B50-66F5-427B-AB3F-9FEC73CD11AC}" destId="{7577C371-03AC-444D-AE71-D7BC2E083D41}" srcOrd="0" destOrd="0" presId="urn:microsoft.com/office/officeart/2018/2/layout/IconVerticalSolidList"/>
    <dgm:cxn modelId="{ADD35EFC-55CC-412A-A03A-D9F19B3CC701}" type="presOf" srcId="{59DBAC59-8BEC-4D44-8A12-41D5240E1BE0}" destId="{5B62C953-6308-48AE-BBDE-BF06FB61BD98}" srcOrd="0" destOrd="0" presId="urn:microsoft.com/office/officeart/2018/2/layout/IconVerticalSolidList"/>
    <dgm:cxn modelId="{5A6BF498-F61E-4988-AC95-5AA554A6B139}" type="presParOf" srcId="{5B62C953-6308-48AE-BBDE-BF06FB61BD98}" destId="{E080C26A-6E54-45FC-8A05-1E71E248B257}" srcOrd="0" destOrd="0" presId="urn:microsoft.com/office/officeart/2018/2/layout/IconVerticalSolidList"/>
    <dgm:cxn modelId="{978D1507-D712-4691-8F0C-671166D004C0}" type="presParOf" srcId="{E080C26A-6E54-45FC-8A05-1E71E248B257}" destId="{F8246D9C-4C52-4217-BF32-8D9D46216583}" srcOrd="0" destOrd="0" presId="urn:microsoft.com/office/officeart/2018/2/layout/IconVerticalSolidList"/>
    <dgm:cxn modelId="{95A60CBE-4AD2-4681-A9AF-77FF6C0D2F93}" type="presParOf" srcId="{E080C26A-6E54-45FC-8A05-1E71E248B257}" destId="{3FDC3682-E6D2-4C3A-9F16-118F51F49781}" srcOrd="1" destOrd="0" presId="urn:microsoft.com/office/officeart/2018/2/layout/IconVerticalSolidList"/>
    <dgm:cxn modelId="{AAD5B9B2-4541-419F-94B7-CA1A15D7C5CB}" type="presParOf" srcId="{E080C26A-6E54-45FC-8A05-1E71E248B257}" destId="{CD9BBCBB-D716-4507-B96A-52DF2FE224B5}" srcOrd="2" destOrd="0" presId="urn:microsoft.com/office/officeart/2018/2/layout/IconVerticalSolidList"/>
    <dgm:cxn modelId="{44B561A7-4A9F-436C-8BDF-4B8869B2E355}" type="presParOf" srcId="{E080C26A-6E54-45FC-8A05-1E71E248B257}" destId="{37411EE7-D73B-430A-9FC9-5A42302BA703}" srcOrd="3" destOrd="0" presId="urn:microsoft.com/office/officeart/2018/2/layout/IconVerticalSolidList"/>
    <dgm:cxn modelId="{5E978BB9-2021-4677-B75D-9F849727C011}" type="presParOf" srcId="{5B62C953-6308-48AE-BBDE-BF06FB61BD98}" destId="{E6768F35-667A-4B3B-8340-9F2362FC131D}" srcOrd="1" destOrd="0" presId="urn:microsoft.com/office/officeart/2018/2/layout/IconVerticalSolidList"/>
    <dgm:cxn modelId="{816C54EC-C302-4C53-9535-9A5F12A4EEAA}" type="presParOf" srcId="{5B62C953-6308-48AE-BBDE-BF06FB61BD98}" destId="{94DF27FD-74A4-4485-B20B-44D553692C68}" srcOrd="2" destOrd="0" presId="urn:microsoft.com/office/officeart/2018/2/layout/IconVerticalSolidList"/>
    <dgm:cxn modelId="{9554DE4D-CEE5-4AF2-BCF0-42DA3FCF078A}" type="presParOf" srcId="{94DF27FD-74A4-4485-B20B-44D553692C68}" destId="{C69AEA43-E496-4110-B2AC-06E9D8E0FEBB}" srcOrd="0" destOrd="0" presId="urn:microsoft.com/office/officeart/2018/2/layout/IconVerticalSolidList"/>
    <dgm:cxn modelId="{36FD6774-2C73-4901-BB2F-C9A67DCD4B2E}" type="presParOf" srcId="{94DF27FD-74A4-4485-B20B-44D553692C68}" destId="{F1D22866-8B1D-4FC1-A72B-33D4ADB72D96}" srcOrd="1" destOrd="0" presId="urn:microsoft.com/office/officeart/2018/2/layout/IconVerticalSolidList"/>
    <dgm:cxn modelId="{51E83222-79FA-4E90-87C2-B24907E6BAB7}" type="presParOf" srcId="{94DF27FD-74A4-4485-B20B-44D553692C68}" destId="{65FDC2A7-F15A-4E71-90E2-442EA115E673}" srcOrd="2" destOrd="0" presId="urn:microsoft.com/office/officeart/2018/2/layout/IconVerticalSolidList"/>
    <dgm:cxn modelId="{A2D41C9C-11D4-4788-A407-A25FFB3CAE88}" type="presParOf" srcId="{94DF27FD-74A4-4485-B20B-44D553692C68}" destId="{7577C371-03AC-444D-AE71-D7BC2E083D41}" srcOrd="3" destOrd="0" presId="urn:microsoft.com/office/officeart/2018/2/layout/IconVerticalSolidList"/>
    <dgm:cxn modelId="{174D7E29-8891-4238-BDD3-844F392B1D0C}" type="presParOf" srcId="{5B62C953-6308-48AE-BBDE-BF06FB61BD98}" destId="{F6DEEEDE-1E37-4910-9AC8-C2AE127E0F87}" srcOrd="3" destOrd="0" presId="urn:microsoft.com/office/officeart/2018/2/layout/IconVerticalSolidList"/>
    <dgm:cxn modelId="{C46FB6A7-5B15-4DC5-973C-160862D50504}" type="presParOf" srcId="{5B62C953-6308-48AE-BBDE-BF06FB61BD98}" destId="{BF7C932C-18B0-4E69-80B0-7851C01CAF6F}" srcOrd="4" destOrd="0" presId="urn:microsoft.com/office/officeart/2018/2/layout/IconVerticalSolidList"/>
    <dgm:cxn modelId="{FA527494-A0E1-44D0-B7DB-A3510E61651E}" type="presParOf" srcId="{BF7C932C-18B0-4E69-80B0-7851C01CAF6F}" destId="{8F29CC01-B86A-4562-B4E8-E54AA707A10B}" srcOrd="0" destOrd="0" presId="urn:microsoft.com/office/officeart/2018/2/layout/IconVerticalSolidList"/>
    <dgm:cxn modelId="{FDD0F9D7-8F8D-4C93-A6C9-09FC2898BFB2}" type="presParOf" srcId="{BF7C932C-18B0-4E69-80B0-7851C01CAF6F}" destId="{29632D28-767E-4245-A4C7-4114300917BC}" srcOrd="1" destOrd="0" presId="urn:microsoft.com/office/officeart/2018/2/layout/IconVerticalSolidList"/>
    <dgm:cxn modelId="{29C1858C-318D-46BB-AA85-86C538FAF2CB}" type="presParOf" srcId="{BF7C932C-18B0-4E69-80B0-7851C01CAF6F}" destId="{E5B304F2-AB25-428A-A9CC-D5452187B461}" srcOrd="2" destOrd="0" presId="urn:microsoft.com/office/officeart/2018/2/layout/IconVerticalSolidList"/>
    <dgm:cxn modelId="{2485010C-E61D-4ACC-AD23-BF6DD6084211}" type="presParOf" srcId="{BF7C932C-18B0-4E69-80B0-7851C01CAF6F}" destId="{29835D2F-88AF-4D26-BBE8-9E80DD6B0C16}" srcOrd="3" destOrd="0" presId="urn:microsoft.com/office/officeart/2018/2/layout/IconVerticalSolidList"/>
    <dgm:cxn modelId="{D50371B9-0673-403B-AC92-849E524140D7}" type="presParOf" srcId="{5B62C953-6308-48AE-BBDE-BF06FB61BD98}" destId="{7A726127-6437-4610-B7EF-71F0AA3A25F5}" srcOrd="5" destOrd="0" presId="urn:microsoft.com/office/officeart/2018/2/layout/IconVerticalSolidList"/>
    <dgm:cxn modelId="{B65A2C20-F21C-4A0E-B8E5-DDF50B4E57D3}" type="presParOf" srcId="{5B62C953-6308-48AE-BBDE-BF06FB61BD98}" destId="{AF4F6449-6D28-4B2C-827F-7F4879560516}" srcOrd="6" destOrd="0" presId="urn:microsoft.com/office/officeart/2018/2/layout/IconVerticalSolidList"/>
    <dgm:cxn modelId="{B82F6BC5-B032-4ADE-AB7A-D52D4271D961}" type="presParOf" srcId="{AF4F6449-6D28-4B2C-827F-7F4879560516}" destId="{B7863B02-E6BC-4EF1-8CB7-E717A53EC181}" srcOrd="0" destOrd="0" presId="urn:microsoft.com/office/officeart/2018/2/layout/IconVerticalSolidList"/>
    <dgm:cxn modelId="{28C743F4-2465-4829-BB5B-31529B64266F}" type="presParOf" srcId="{AF4F6449-6D28-4B2C-827F-7F4879560516}" destId="{289CF65B-670D-4AB9-832C-4EF5F6AA6EEC}" srcOrd="1" destOrd="0" presId="urn:microsoft.com/office/officeart/2018/2/layout/IconVerticalSolidList"/>
    <dgm:cxn modelId="{2D31BCE9-7B95-43EF-BDB3-6C6FEB710F2F}" type="presParOf" srcId="{AF4F6449-6D28-4B2C-827F-7F4879560516}" destId="{1B56229B-6766-431E-AEC9-115188792329}" srcOrd="2" destOrd="0" presId="urn:microsoft.com/office/officeart/2018/2/layout/IconVerticalSolidList"/>
    <dgm:cxn modelId="{578B46C4-8352-4313-B48D-964399488C04}" type="presParOf" srcId="{AF4F6449-6D28-4B2C-827F-7F4879560516}" destId="{3513012C-0507-4773-9610-BE46E60DEE8E}" srcOrd="3" destOrd="0" presId="urn:microsoft.com/office/officeart/2018/2/layout/IconVerticalSolidList"/>
    <dgm:cxn modelId="{038B3F98-3F13-4B4B-A208-659799687071}" type="presParOf" srcId="{5B62C953-6308-48AE-BBDE-BF06FB61BD98}" destId="{71C5C7F1-2DC2-4313-948C-DC7B193CAF6C}" srcOrd="7" destOrd="0" presId="urn:microsoft.com/office/officeart/2018/2/layout/IconVerticalSolidList"/>
    <dgm:cxn modelId="{C4DF6C5E-8957-4029-A038-2A6E7DB48BD7}" type="presParOf" srcId="{5B62C953-6308-48AE-BBDE-BF06FB61BD98}" destId="{459EEEA4-4CD8-4B84-B9C9-E56D721B8AC5}" srcOrd="8" destOrd="0" presId="urn:microsoft.com/office/officeart/2018/2/layout/IconVerticalSolidList"/>
    <dgm:cxn modelId="{EBFF87B2-0C63-42A5-A41C-8774EB83D1EF}" type="presParOf" srcId="{459EEEA4-4CD8-4B84-B9C9-E56D721B8AC5}" destId="{A06100B5-B6A7-4443-B059-6324DE2C2792}" srcOrd="0" destOrd="0" presId="urn:microsoft.com/office/officeart/2018/2/layout/IconVerticalSolidList"/>
    <dgm:cxn modelId="{07C2190A-D07F-4C9B-A2C3-401DF14D4ABD}" type="presParOf" srcId="{459EEEA4-4CD8-4B84-B9C9-E56D721B8AC5}" destId="{43A1137D-4549-4522-A885-EF407B32409B}" srcOrd="1" destOrd="0" presId="urn:microsoft.com/office/officeart/2018/2/layout/IconVerticalSolidList"/>
    <dgm:cxn modelId="{B0DF1116-033E-45BB-ACBB-31A93CD1EC87}" type="presParOf" srcId="{459EEEA4-4CD8-4B84-B9C9-E56D721B8AC5}" destId="{14A1B14B-7405-4119-9BD5-33CCAE75A88B}" srcOrd="2" destOrd="0" presId="urn:microsoft.com/office/officeart/2018/2/layout/IconVerticalSolidList"/>
    <dgm:cxn modelId="{A8C8C097-67D2-4889-AEDB-EE05F0DDB836}" type="presParOf" srcId="{459EEEA4-4CD8-4B84-B9C9-E56D721B8AC5}" destId="{1EB82B60-D6FA-4DE0-B94C-0FDC2C3185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CC2729-1E4E-4DAE-8658-66AFC444893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82BABBC-6BE6-4498-9384-472378A40474}">
      <dgm:prSet/>
      <dgm:spPr/>
      <dgm:t>
        <a:bodyPr/>
        <a:lstStyle/>
        <a:p>
          <a:r>
            <a:rPr lang="en-US"/>
            <a:t>When there are so many options out there today to choose from it can be difficult to know if you made the correct sound, long term choice for your business. </a:t>
          </a:r>
        </a:p>
      </dgm:t>
    </dgm:pt>
    <dgm:pt modelId="{00853B4E-081C-49AF-995D-366D8331D66B}" type="parTrans" cxnId="{83FB24FC-B14B-4CCE-A98B-5CE4D0CF78CE}">
      <dgm:prSet/>
      <dgm:spPr/>
      <dgm:t>
        <a:bodyPr/>
        <a:lstStyle/>
        <a:p>
          <a:endParaRPr lang="en-US"/>
        </a:p>
      </dgm:t>
    </dgm:pt>
    <dgm:pt modelId="{09A6948E-016F-4FB4-AE18-F320D12A2B28}" type="sibTrans" cxnId="{83FB24FC-B14B-4CCE-A98B-5CE4D0CF78CE}">
      <dgm:prSet/>
      <dgm:spPr/>
      <dgm:t>
        <a:bodyPr/>
        <a:lstStyle/>
        <a:p>
          <a:endParaRPr lang="en-US"/>
        </a:p>
      </dgm:t>
    </dgm:pt>
    <dgm:pt modelId="{2054BC8B-950F-4A8A-BB4F-9CDD51FE2D0E}">
      <dgm:prSet/>
      <dgm:spPr/>
      <dgm:t>
        <a:bodyPr/>
        <a:lstStyle/>
        <a:p>
          <a:r>
            <a:rPr lang="en-US"/>
            <a:t>Where's a balance that needs to be upheld when making these choices about which technologies should be updated, replaced, or repaired. So how do you go about making sure that you are doing that?</a:t>
          </a:r>
        </a:p>
      </dgm:t>
    </dgm:pt>
    <dgm:pt modelId="{6E92C5EC-155E-4F28-9B68-1E245421BEF1}" type="parTrans" cxnId="{0331EF0A-A895-4037-9B84-59F376CB8433}">
      <dgm:prSet/>
      <dgm:spPr/>
      <dgm:t>
        <a:bodyPr/>
        <a:lstStyle/>
        <a:p>
          <a:endParaRPr lang="en-US"/>
        </a:p>
      </dgm:t>
    </dgm:pt>
    <dgm:pt modelId="{E5E1E1D7-1A2A-4325-8749-1D85773E9CAB}" type="sibTrans" cxnId="{0331EF0A-A895-4037-9B84-59F376CB8433}">
      <dgm:prSet/>
      <dgm:spPr/>
      <dgm:t>
        <a:bodyPr/>
        <a:lstStyle/>
        <a:p>
          <a:endParaRPr lang="en-US"/>
        </a:p>
      </dgm:t>
    </dgm:pt>
    <dgm:pt modelId="{403FB87E-4331-4DA8-9634-55A631768AB6}">
      <dgm:prSet/>
      <dgm:spPr/>
      <dgm:t>
        <a:bodyPr/>
        <a:lstStyle/>
        <a:p>
          <a:r>
            <a:rPr lang="en-US"/>
            <a:t>When you start making these changes make sure that one of your top priorities  is security. </a:t>
          </a:r>
        </a:p>
      </dgm:t>
    </dgm:pt>
    <dgm:pt modelId="{017E572C-8519-45A5-B81B-79DE04A3B1CE}" type="parTrans" cxnId="{40A54B10-D8BB-41DE-BDF6-0CF53BFE1432}">
      <dgm:prSet/>
      <dgm:spPr/>
      <dgm:t>
        <a:bodyPr/>
        <a:lstStyle/>
        <a:p>
          <a:endParaRPr lang="en-US"/>
        </a:p>
      </dgm:t>
    </dgm:pt>
    <dgm:pt modelId="{43B4633F-D234-4616-822C-249979881545}" type="sibTrans" cxnId="{40A54B10-D8BB-41DE-BDF6-0CF53BFE1432}">
      <dgm:prSet/>
      <dgm:spPr/>
      <dgm:t>
        <a:bodyPr/>
        <a:lstStyle/>
        <a:p>
          <a:endParaRPr lang="en-US"/>
        </a:p>
      </dgm:t>
    </dgm:pt>
    <dgm:pt modelId="{8460D8E4-8225-4194-B285-3EF12F4F63A8}">
      <dgm:prSet/>
      <dgm:spPr/>
      <dgm:t>
        <a:bodyPr/>
        <a:lstStyle/>
        <a:p>
          <a:r>
            <a:rPr lang="en-US"/>
            <a:t>Cybersecurity should be considered when making any change in a business. This is a big concern in the technology industry and can cause the company a lot of money if it isn’t thought about.</a:t>
          </a:r>
        </a:p>
      </dgm:t>
    </dgm:pt>
    <dgm:pt modelId="{DFE33CAF-2BC7-413A-BB3F-6DB3B9A17EC3}" type="parTrans" cxnId="{ECAEE91C-43A8-425D-BA76-F38727D763FC}">
      <dgm:prSet/>
      <dgm:spPr/>
      <dgm:t>
        <a:bodyPr/>
        <a:lstStyle/>
        <a:p>
          <a:endParaRPr lang="en-US"/>
        </a:p>
      </dgm:t>
    </dgm:pt>
    <dgm:pt modelId="{3EF6143C-0FDC-4F52-B52A-4756745ACD6D}" type="sibTrans" cxnId="{ECAEE91C-43A8-425D-BA76-F38727D763FC}">
      <dgm:prSet/>
      <dgm:spPr/>
      <dgm:t>
        <a:bodyPr/>
        <a:lstStyle/>
        <a:p>
          <a:endParaRPr lang="en-US"/>
        </a:p>
      </dgm:t>
    </dgm:pt>
    <dgm:pt modelId="{63020057-2A2C-484E-8CE4-57CDD3921661}">
      <dgm:prSet/>
      <dgm:spPr/>
      <dgm:t>
        <a:bodyPr/>
        <a:lstStyle/>
        <a:p>
          <a:r>
            <a:rPr lang="en-US"/>
            <a:t>Even though you believe your company could never be at risk no one is ever immune from having some type of cyber attack happen. So the sooner you consider the importance of this the better off your company will be.</a:t>
          </a:r>
        </a:p>
      </dgm:t>
    </dgm:pt>
    <dgm:pt modelId="{C91D72F5-212D-49FB-9002-0013321A61FA}" type="parTrans" cxnId="{6C6B2F03-9539-4725-984C-3D721256FD86}">
      <dgm:prSet/>
      <dgm:spPr/>
      <dgm:t>
        <a:bodyPr/>
        <a:lstStyle/>
        <a:p>
          <a:endParaRPr lang="en-US"/>
        </a:p>
      </dgm:t>
    </dgm:pt>
    <dgm:pt modelId="{843CF0F8-0FAF-4582-ABFA-BD57ACB76237}" type="sibTrans" cxnId="{6C6B2F03-9539-4725-984C-3D721256FD86}">
      <dgm:prSet/>
      <dgm:spPr/>
      <dgm:t>
        <a:bodyPr/>
        <a:lstStyle/>
        <a:p>
          <a:endParaRPr lang="en-US"/>
        </a:p>
      </dgm:t>
    </dgm:pt>
    <dgm:pt modelId="{D1F4982F-158C-4549-963E-1DD775D6478F}">
      <dgm:prSet/>
      <dgm:spPr/>
      <dgm:t>
        <a:bodyPr/>
        <a:lstStyle/>
        <a:p>
          <a:r>
            <a:rPr lang="en-US"/>
            <a:t>Always expect the best but also plan for the worst that could happen. </a:t>
          </a:r>
        </a:p>
      </dgm:t>
    </dgm:pt>
    <dgm:pt modelId="{26E525C4-8A99-4949-9579-50A650760607}" type="parTrans" cxnId="{6EF18283-D1F5-44E9-BEF9-A8C1A0B2B77F}">
      <dgm:prSet/>
      <dgm:spPr/>
      <dgm:t>
        <a:bodyPr/>
        <a:lstStyle/>
        <a:p>
          <a:endParaRPr lang="en-US"/>
        </a:p>
      </dgm:t>
    </dgm:pt>
    <dgm:pt modelId="{F99BDBAC-3EFC-49F0-ABAA-E9690EBD34BF}" type="sibTrans" cxnId="{6EF18283-D1F5-44E9-BEF9-A8C1A0B2B77F}">
      <dgm:prSet/>
      <dgm:spPr/>
      <dgm:t>
        <a:bodyPr/>
        <a:lstStyle/>
        <a:p>
          <a:endParaRPr lang="en-US"/>
        </a:p>
      </dgm:t>
    </dgm:pt>
    <dgm:pt modelId="{8C050BB7-2F83-40C6-8C31-E9FF7F1324C7}">
      <dgm:prSet/>
      <dgm:spPr/>
      <dgm:t>
        <a:bodyPr/>
        <a:lstStyle/>
        <a:p>
          <a:r>
            <a:rPr lang="en-US"/>
            <a:t>If your company isn’t using a backup system of some sort it is a must. You never know when you could have some type of system failure, a building fire, and so on. So having a backup is extremely important. </a:t>
          </a:r>
        </a:p>
      </dgm:t>
    </dgm:pt>
    <dgm:pt modelId="{56A9839C-DE05-4A72-A598-EBEC314B5FC9}" type="parTrans" cxnId="{3C21A8CE-C273-454A-BDFC-1DD447E28FA4}">
      <dgm:prSet/>
      <dgm:spPr/>
      <dgm:t>
        <a:bodyPr/>
        <a:lstStyle/>
        <a:p>
          <a:endParaRPr lang="en-US"/>
        </a:p>
      </dgm:t>
    </dgm:pt>
    <dgm:pt modelId="{10B9EBC9-0904-48C6-9CB7-9C49FA64222C}" type="sibTrans" cxnId="{3C21A8CE-C273-454A-BDFC-1DD447E28FA4}">
      <dgm:prSet/>
      <dgm:spPr/>
      <dgm:t>
        <a:bodyPr/>
        <a:lstStyle/>
        <a:p>
          <a:endParaRPr lang="en-US"/>
        </a:p>
      </dgm:t>
    </dgm:pt>
    <dgm:pt modelId="{1623E3E0-C6C7-4CEB-959F-DAC31ACF852F}" type="pres">
      <dgm:prSet presAssocID="{D5CC2729-1E4E-4DAE-8658-66AFC444893C}" presName="root" presStyleCnt="0">
        <dgm:presLayoutVars>
          <dgm:dir/>
          <dgm:resizeHandles val="exact"/>
        </dgm:presLayoutVars>
      </dgm:prSet>
      <dgm:spPr/>
    </dgm:pt>
    <dgm:pt modelId="{679E211D-D423-4718-8B84-E861F59C59B0}" type="pres">
      <dgm:prSet presAssocID="{B82BABBC-6BE6-4498-9384-472378A40474}" presName="compNode" presStyleCnt="0"/>
      <dgm:spPr/>
    </dgm:pt>
    <dgm:pt modelId="{5CDF9079-4E74-4EA3-BB30-FDE9B4349BB4}" type="pres">
      <dgm:prSet presAssocID="{B82BABBC-6BE6-4498-9384-472378A4047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te Speaker"/>
        </a:ext>
      </dgm:extLst>
    </dgm:pt>
    <dgm:pt modelId="{F76A928A-6125-44F2-A74C-1AC062F561AB}" type="pres">
      <dgm:prSet presAssocID="{B82BABBC-6BE6-4498-9384-472378A40474}" presName="spaceRect" presStyleCnt="0"/>
      <dgm:spPr/>
    </dgm:pt>
    <dgm:pt modelId="{2A4475CA-A885-4FAD-B6D1-EA99D35A7450}" type="pres">
      <dgm:prSet presAssocID="{B82BABBC-6BE6-4498-9384-472378A40474}" presName="textRect" presStyleLbl="revTx" presStyleIdx="0" presStyleCnt="7">
        <dgm:presLayoutVars>
          <dgm:chMax val="1"/>
          <dgm:chPref val="1"/>
        </dgm:presLayoutVars>
      </dgm:prSet>
      <dgm:spPr/>
    </dgm:pt>
    <dgm:pt modelId="{19E58B5C-DACE-46FA-8B82-6C08A95911D5}" type="pres">
      <dgm:prSet presAssocID="{09A6948E-016F-4FB4-AE18-F320D12A2B28}" presName="sibTrans" presStyleCnt="0"/>
      <dgm:spPr/>
    </dgm:pt>
    <dgm:pt modelId="{B23C66DE-241F-42DD-81EA-DA024E244675}" type="pres">
      <dgm:prSet presAssocID="{2054BC8B-950F-4A8A-BB4F-9CDD51FE2D0E}" presName="compNode" presStyleCnt="0"/>
      <dgm:spPr/>
    </dgm:pt>
    <dgm:pt modelId="{1CD72531-3ADB-4345-B67D-3283747CD189}" type="pres">
      <dgm:prSet presAssocID="{2054BC8B-950F-4A8A-BB4F-9CDD51FE2D0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4A14E90-4D61-4BEC-BFCA-11AD7AF8C7AF}" type="pres">
      <dgm:prSet presAssocID="{2054BC8B-950F-4A8A-BB4F-9CDD51FE2D0E}" presName="spaceRect" presStyleCnt="0"/>
      <dgm:spPr/>
    </dgm:pt>
    <dgm:pt modelId="{02A1DC5D-E722-4A2B-AA41-A4673CA6539D}" type="pres">
      <dgm:prSet presAssocID="{2054BC8B-950F-4A8A-BB4F-9CDD51FE2D0E}" presName="textRect" presStyleLbl="revTx" presStyleIdx="1" presStyleCnt="7">
        <dgm:presLayoutVars>
          <dgm:chMax val="1"/>
          <dgm:chPref val="1"/>
        </dgm:presLayoutVars>
      </dgm:prSet>
      <dgm:spPr/>
    </dgm:pt>
    <dgm:pt modelId="{5EFC9034-BFED-481E-BAE5-468CD5464DE3}" type="pres">
      <dgm:prSet presAssocID="{E5E1E1D7-1A2A-4325-8749-1D85773E9CAB}" presName="sibTrans" presStyleCnt="0"/>
      <dgm:spPr/>
    </dgm:pt>
    <dgm:pt modelId="{A4AAA582-2536-49AF-9BA2-6D3BE6803B60}" type="pres">
      <dgm:prSet presAssocID="{403FB87E-4331-4DA8-9634-55A631768AB6}" presName="compNode" presStyleCnt="0"/>
      <dgm:spPr/>
    </dgm:pt>
    <dgm:pt modelId="{DFA47C33-029E-4B8F-AEBF-3C5C0FA7C0E3}" type="pres">
      <dgm:prSet presAssocID="{403FB87E-4331-4DA8-9634-55A631768AB6}"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E78E71D9-2D97-41C6-A918-7EB650C5B931}" type="pres">
      <dgm:prSet presAssocID="{403FB87E-4331-4DA8-9634-55A631768AB6}" presName="spaceRect" presStyleCnt="0"/>
      <dgm:spPr/>
    </dgm:pt>
    <dgm:pt modelId="{EC708EA3-8890-4025-BBB6-987CDA8DA1D3}" type="pres">
      <dgm:prSet presAssocID="{403FB87E-4331-4DA8-9634-55A631768AB6}" presName="textRect" presStyleLbl="revTx" presStyleIdx="2" presStyleCnt="7">
        <dgm:presLayoutVars>
          <dgm:chMax val="1"/>
          <dgm:chPref val="1"/>
        </dgm:presLayoutVars>
      </dgm:prSet>
      <dgm:spPr/>
    </dgm:pt>
    <dgm:pt modelId="{BBF02DC0-AE39-4309-8D87-C9307BAD9AE9}" type="pres">
      <dgm:prSet presAssocID="{43B4633F-D234-4616-822C-249979881545}" presName="sibTrans" presStyleCnt="0"/>
      <dgm:spPr/>
    </dgm:pt>
    <dgm:pt modelId="{7362CD3A-47FA-48B9-90EE-606D726DDC9B}" type="pres">
      <dgm:prSet presAssocID="{8460D8E4-8225-4194-B285-3EF12F4F63A8}" presName="compNode" presStyleCnt="0"/>
      <dgm:spPr/>
    </dgm:pt>
    <dgm:pt modelId="{0AFF864E-3B41-43B2-A6AB-D7BE64F7511F}" type="pres">
      <dgm:prSet presAssocID="{8460D8E4-8225-4194-B285-3EF12F4F63A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148D3D1-9DCA-49C7-9909-7E7E3B4254D6}" type="pres">
      <dgm:prSet presAssocID="{8460D8E4-8225-4194-B285-3EF12F4F63A8}" presName="spaceRect" presStyleCnt="0"/>
      <dgm:spPr/>
    </dgm:pt>
    <dgm:pt modelId="{D257E1C5-3486-4211-A3DA-A178C68FEDA1}" type="pres">
      <dgm:prSet presAssocID="{8460D8E4-8225-4194-B285-3EF12F4F63A8}" presName="textRect" presStyleLbl="revTx" presStyleIdx="3" presStyleCnt="7">
        <dgm:presLayoutVars>
          <dgm:chMax val="1"/>
          <dgm:chPref val="1"/>
        </dgm:presLayoutVars>
      </dgm:prSet>
      <dgm:spPr/>
    </dgm:pt>
    <dgm:pt modelId="{EA15050A-BBF3-4656-ADB2-E49C79FA45DF}" type="pres">
      <dgm:prSet presAssocID="{3EF6143C-0FDC-4F52-B52A-4756745ACD6D}" presName="sibTrans" presStyleCnt="0"/>
      <dgm:spPr/>
    </dgm:pt>
    <dgm:pt modelId="{8559B4BC-FECD-4978-B024-13F378B8C4E5}" type="pres">
      <dgm:prSet presAssocID="{63020057-2A2C-484E-8CE4-57CDD3921661}" presName="compNode" presStyleCnt="0"/>
      <dgm:spPr/>
    </dgm:pt>
    <dgm:pt modelId="{5309C286-3B34-41E2-892F-623DDCA58DCB}" type="pres">
      <dgm:prSet presAssocID="{63020057-2A2C-484E-8CE4-57CDD392166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rritant"/>
        </a:ext>
      </dgm:extLst>
    </dgm:pt>
    <dgm:pt modelId="{DBDA3E47-5951-41E1-8048-67086827A7CB}" type="pres">
      <dgm:prSet presAssocID="{63020057-2A2C-484E-8CE4-57CDD3921661}" presName="spaceRect" presStyleCnt="0"/>
      <dgm:spPr/>
    </dgm:pt>
    <dgm:pt modelId="{B5C26C83-DEF4-45B7-8D2E-12222935E510}" type="pres">
      <dgm:prSet presAssocID="{63020057-2A2C-484E-8CE4-57CDD3921661}" presName="textRect" presStyleLbl="revTx" presStyleIdx="4" presStyleCnt="7">
        <dgm:presLayoutVars>
          <dgm:chMax val="1"/>
          <dgm:chPref val="1"/>
        </dgm:presLayoutVars>
      </dgm:prSet>
      <dgm:spPr/>
    </dgm:pt>
    <dgm:pt modelId="{A393EFE0-C59C-496E-A496-6441AA17D0D7}" type="pres">
      <dgm:prSet presAssocID="{843CF0F8-0FAF-4582-ABFA-BD57ACB76237}" presName="sibTrans" presStyleCnt="0"/>
      <dgm:spPr/>
    </dgm:pt>
    <dgm:pt modelId="{F67814B4-2336-4ED3-BD7F-ADC15882F6E9}" type="pres">
      <dgm:prSet presAssocID="{D1F4982F-158C-4549-963E-1DD775D6478F}" presName="compNode" presStyleCnt="0"/>
      <dgm:spPr/>
    </dgm:pt>
    <dgm:pt modelId="{1F010172-91B4-491C-8B54-22FCEA1BAEDD}" type="pres">
      <dgm:prSet presAssocID="{D1F4982F-158C-4549-963E-1DD775D6478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orkflow"/>
        </a:ext>
      </dgm:extLst>
    </dgm:pt>
    <dgm:pt modelId="{9C613ADE-6D36-48E9-A00A-FFD424499285}" type="pres">
      <dgm:prSet presAssocID="{D1F4982F-158C-4549-963E-1DD775D6478F}" presName="spaceRect" presStyleCnt="0"/>
      <dgm:spPr/>
    </dgm:pt>
    <dgm:pt modelId="{9D088C25-4E6C-4D75-925B-0E9BCA54F2BE}" type="pres">
      <dgm:prSet presAssocID="{D1F4982F-158C-4549-963E-1DD775D6478F}" presName="textRect" presStyleLbl="revTx" presStyleIdx="5" presStyleCnt="7">
        <dgm:presLayoutVars>
          <dgm:chMax val="1"/>
          <dgm:chPref val="1"/>
        </dgm:presLayoutVars>
      </dgm:prSet>
      <dgm:spPr/>
    </dgm:pt>
    <dgm:pt modelId="{72F1B7EE-CBA7-4A91-BCAC-BCFF0EC0844E}" type="pres">
      <dgm:prSet presAssocID="{F99BDBAC-3EFC-49F0-ABAA-E9690EBD34BF}" presName="sibTrans" presStyleCnt="0"/>
      <dgm:spPr/>
    </dgm:pt>
    <dgm:pt modelId="{56531F22-AB14-4EE7-9D64-B41B1D7BDAA2}" type="pres">
      <dgm:prSet presAssocID="{8C050BB7-2F83-40C6-8C31-E9FF7F1324C7}" presName="compNode" presStyleCnt="0"/>
      <dgm:spPr/>
    </dgm:pt>
    <dgm:pt modelId="{B221F4E7-10D8-45B1-9208-C93296877D36}" type="pres">
      <dgm:prSet presAssocID="{8C050BB7-2F83-40C6-8C31-E9FF7F1324C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k"/>
        </a:ext>
      </dgm:extLst>
    </dgm:pt>
    <dgm:pt modelId="{A883F417-98A7-4DF5-837C-37CEAD76F40A}" type="pres">
      <dgm:prSet presAssocID="{8C050BB7-2F83-40C6-8C31-E9FF7F1324C7}" presName="spaceRect" presStyleCnt="0"/>
      <dgm:spPr/>
    </dgm:pt>
    <dgm:pt modelId="{DD40D635-8502-4B47-85EE-60120B64CA79}" type="pres">
      <dgm:prSet presAssocID="{8C050BB7-2F83-40C6-8C31-E9FF7F1324C7}" presName="textRect" presStyleLbl="revTx" presStyleIdx="6" presStyleCnt="7">
        <dgm:presLayoutVars>
          <dgm:chMax val="1"/>
          <dgm:chPref val="1"/>
        </dgm:presLayoutVars>
      </dgm:prSet>
      <dgm:spPr/>
    </dgm:pt>
  </dgm:ptLst>
  <dgm:cxnLst>
    <dgm:cxn modelId="{6C6B2F03-9539-4725-984C-3D721256FD86}" srcId="{D5CC2729-1E4E-4DAE-8658-66AFC444893C}" destId="{63020057-2A2C-484E-8CE4-57CDD3921661}" srcOrd="4" destOrd="0" parTransId="{C91D72F5-212D-49FB-9002-0013321A61FA}" sibTransId="{843CF0F8-0FAF-4582-ABFA-BD57ACB76237}"/>
    <dgm:cxn modelId="{0331EF0A-A895-4037-9B84-59F376CB8433}" srcId="{D5CC2729-1E4E-4DAE-8658-66AFC444893C}" destId="{2054BC8B-950F-4A8A-BB4F-9CDD51FE2D0E}" srcOrd="1" destOrd="0" parTransId="{6E92C5EC-155E-4F28-9B68-1E245421BEF1}" sibTransId="{E5E1E1D7-1A2A-4325-8749-1D85773E9CAB}"/>
    <dgm:cxn modelId="{40A54B10-D8BB-41DE-BDF6-0CF53BFE1432}" srcId="{D5CC2729-1E4E-4DAE-8658-66AFC444893C}" destId="{403FB87E-4331-4DA8-9634-55A631768AB6}" srcOrd="2" destOrd="0" parTransId="{017E572C-8519-45A5-B81B-79DE04A3B1CE}" sibTransId="{43B4633F-D234-4616-822C-249979881545}"/>
    <dgm:cxn modelId="{ECAEE91C-43A8-425D-BA76-F38727D763FC}" srcId="{D5CC2729-1E4E-4DAE-8658-66AFC444893C}" destId="{8460D8E4-8225-4194-B285-3EF12F4F63A8}" srcOrd="3" destOrd="0" parTransId="{DFE33CAF-2BC7-413A-BB3F-6DB3B9A17EC3}" sibTransId="{3EF6143C-0FDC-4F52-B52A-4756745ACD6D}"/>
    <dgm:cxn modelId="{E19A1440-BBC8-430A-9021-AC9F3722D496}" type="presOf" srcId="{63020057-2A2C-484E-8CE4-57CDD3921661}" destId="{B5C26C83-DEF4-45B7-8D2E-12222935E510}" srcOrd="0" destOrd="0" presId="urn:microsoft.com/office/officeart/2018/2/layout/IconLabelList"/>
    <dgm:cxn modelId="{DF6AF441-6BE9-477D-829F-C80EFF2DF75B}" type="presOf" srcId="{8460D8E4-8225-4194-B285-3EF12F4F63A8}" destId="{D257E1C5-3486-4211-A3DA-A178C68FEDA1}" srcOrd="0" destOrd="0" presId="urn:microsoft.com/office/officeart/2018/2/layout/IconLabelList"/>
    <dgm:cxn modelId="{7DA57664-EBEF-401A-96E1-8B4257F56E60}" type="presOf" srcId="{403FB87E-4331-4DA8-9634-55A631768AB6}" destId="{EC708EA3-8890-4025-BBB6-987CDA8DA1D3}" srcOrd="0" destOrd="0" presId="urn:microsoft.com/office/officeart/2018/2/layout/IconLabelList"/>
    <dgm:cxn modelId="{2F8C8B64-F793-44AF-B168-315D5BE48099}" type="presOf" srcId="{8C050BB7-2F83-40C6-8C31-E9FF7F1324C7}" destId="{DD40D635-8502-4B47-85EE-60120B64CA79}" srcOrd="0" destOrd="0" presId="urn:microsoft.com/office/officeart/2018/2/layout/IconLabelList"/>
    <dgm:cxn modelId="{E1DF7B69-94FB-4579-AC7A-AF762EBF3024}" type="presOf" srcId="{D1F4982F-158C-4549-963E-1DD775D6478F}" destId="{9D088C25-4E6C-4D75-925B-0E9BCA54F2BE}" srcOrd="0" destOrd="0" presId="urn:microsoft.com/office/officeart/2018/2/layout/IconLabelList"/>
    <dgm:cxn modelId="{2DF3D94A-C5B4-48BD-AE83-CF2AD8492469}" type="presOf" srcId="{B82BABBC-6BE6-4498-9384-472378A40474}" destId="{2A4475CA-A885-4FAD-B6D1-EA99D35A7450}" srcOrd="0" destOrd="0" presId="urn:microsoft.com/office/officeart/2018/2/layout/IconLabelList"/>
    <dgm:cxn modelId="{D84FEF51-C969-42F2-8F93-BE518967566F}" type="presOf" srcId="{2054BC8B-950F-4A8A-BB4F-9CDD51FE2D0E}" destId="{02A1DC5D-E722-4A2B-AA41-A4673CA6539D}" srcOrd="0" destOrd="0" presId="urn:microsoft.com/office/officeart/2018/2/layout/IconLabelList"/>
    <dgm:cxn modelId="{6EF18283-D1F5-44E9-BEF9-A8C1A0B2B77F}" srcId="{D5CC2729-1E4E-4DAE-8658-66AFC444893C}" destId="{D1F4982F-158C-4549-963E-1DD775D6478F}" srcOrd="5" destOrd="0" parTransId="{26E525C4-8A99-4949-9579-50A650760607}" sibTransId="{F99BDBAC-3EFC-49F0-ABAA-E9690EBD34BF}"/>
    <dgm:cxn modelId="{8C932896-AD64-4555-850B-BBA0DD009206}" type="presOf" srcId="{D5CC2729-1E4E-4DAE-8658-66AFC444893C}" destId="{1623E3E0-C6C7-4CEB-959F-DAC31ACF852F}" srcOrd="0" destOrd="0" presId="urn:microsoft.com/office/officeart/2018/2/layout/IconLabelList"/>
    <dgm:cxn modelId="{3C21A8CE-C273-454A-BDFC-1DD447E28FA4}" srcId="{D5CC2729-1E4E-4DAE-8658-66AFC444893C}" destId="{8C050BB7-2F83-40C6-8C31-E9FF7F1324C7}" srcOrd="6" destOrd="0" parTransId="{56A9839C-DE05-4A72-A598-EBEC314B5FC9}" sibTransId="{10B9EBC9-0904-48C6-9CB7-9C49FA64222C}"/>
    <dgm:cxn modelId="{83FB24FC-B14B-4CCE-A98B-5CE4D0CF78CE}" srcId="{D5CC2729-1E4E-4DAE-8658-66AFC444893C}" destId="{B82BABBC-6BE6-4498-9384-472378A40474}" srcOrd="0" destOrd="0" parTransId="{00853B4E-081C-49AF-995D-366D8331D66B}" sibTransId="{09A6948E-016F-4FB4-AE18-F320D12A2B28}"/>
    <dgm:cxn modelId="{6D3FC4EB-170E-41B1-8047-592C40875826}" type="presParOf" srcId="{1623E3E0-C6C7-4CEB-959F-DAC31ACF852F}" destId="{679E211D-D423-4718-8B84-E861F59C59B0}" srcOrd="0" destOrd="0" presId="urn:microsoft.com/office/officeart/2018/2/layout/IconLabelList"/>
    <dgm:cxn modelId="{FE6911A5-1C30-45E3-BA22-91D60BBA897A}" type="presParOf" srcId="{679E211D-D423-4718-8B84-E861F59C59B0}" destId="{5CDF9079-4E74-4EA3-BB30-FDE9B4349BB4}" srcOrd="0" destOrd="0" presId="urn:microsoft.com/office/officeart/2018/2/layout/IconLabelList"/>
    <dgm:cxn modelId="{8FFD0651-5422-4C1E-8A1E-46B7BD70F971}" type="presParOf" srcId="{679E211D-D423-4718-8B84-E861F59C59B0}" destId="{F76A928A-6125-44F2-A74C-1AC062F561AB}" srcOrd="1" destOrd="0" presId="urn:microsoft.com/office/officeart/2018/2/layout/IconLabelList"/>
    <dgm:cxn modelId="{3161B8A2-A87E-445A-B736-BE7E805656DD}" type="presParOf" srcId="{679E211D-D423-4718-8B84-E861F59C59B0}" destId="{2A4475CA-A885-4FAD-B6D1-EA99D35A7450}" srcOrd="2" destOrd="0" presId="urn:microsoft.com/office/officeart/2018/2/layout/IconLabelList"/>
    <dgm:cxn modelId="{D16D1623-46A2-4663-AEA0-B7E746F0FBAE}" type="presParOf" srcId="{1623E3E0-C6C7-4CEB-959F-DAC31ACF852F}" destId="{19E58B5C-DACE-46FA-8B82-6C08A95911D5}" srcOrd="1" destOrd="0" presId="urn:microsoft.com/office/officeart/2018/2/layout/IconLabelList"/>
    <dgm:cxn modelId="{5F25B2C5-6D37-41AF-8ECD-63EFE4CCC796}" type="presParOf" srcId="{1623E3E0-C6C7-4CEB-959F-DAC31ACF852F}" destId="{B23C66DE-241F-42DD-81EA-DA024E244675}" srcOrd="2" destOrd="0" presId="urn:microsoft.com/office/officeart/2018/2/layout/IconLabelList"/>
    <dgm:cxn modelId="{EF20A04C-C9F6-4EDC-BAC9-FDDE6B958C8F}" type="presParOf" srcId="{B23C66DE-241F-42DD-81EA-DA024E244675}" destId="{1CD72531-3ADB-4345-B67D-3283747CD189}" srcOrd="0" destOrd="0" presId="urn:microsoft.com/office/officeart/2018/2/layout/IconLabelList"/>
    <dgm:cxn modelId="{512015F4-C1EB-4476-8323-6FF1B9313B8D}" type="presParOf" srcId="{B23C66DE-241F-42DD-81EA-DA024E244675}" destId="{04A14E90-4D61-4BEC-BFCA-11AD7AF8C7AF}" srcOrd="1" destOrd="0" presId="urn:microsoft.com/office/officeart/2018/2/layout/IconLabelList"/>
    <dgm:cxn modelId="{FB29240A-A630-410B-9052-0873D4417097}" type="presParOf" srcId="{B23C66DE-241F-42DD-81EA-DA024E244675}" destId="{02A1DC5D-E722-4A2B-AA41-A4673CA6539D}" srcOrd="2" destOrd="0" presId="urn:microsoft.com/office/officeart/2018/2/layout/IconLabelList"/>
    <dgm:cxn modelId="{80C3B2D1-B02E-4D01-AFE2-878ED8D6E935}" type="presParOf" srcId="{1623E3E0-C6C7-4CEB-959F-DAC31ACF852F}" destId="{5EFC9034-BFED-481E-BAE5-468CD5464DE3}" srcOrd="3" destOrd="0" presId="urn:microsoft.com/office/officeart/2018/2/layout/IconLabelList"/>
    <dgm:cxn modelId="{B21DAF78-B273-4BD4-B65C-2F53E1C33D2C}" type="presParOf" srcId="{1623E3E0-C6C7-4CEB-959F-DAC31ACF852F}" destId="{A4AAA582-2536-49AF-9BA2-6D3BE6803B60}" srcOrd="4" destOrd="0" presId="urn:microsoft.com/office/officeart/2018/2/layout/IconLabelList"/>
    <dgm:cxn modelId="{09C74BF7-B4BF-4F54-903E-E56437E20012}" type="presParOf" srcId="{A4AAA582-2536-49AF-9BA2-6D3BE6803B60}" destId="{DFA47C33-029E-4B8F-AEBF-3C5C0FA7C0E3}" srcOrd="0" destOrd="0" presId="urn:microsoft.com/office/officeart/2018/2/layout/IconLabelList"/>
    <dgm:cxn modelId="{88DEA837-32C2-4145-BAE3-F19F9786E1B4}" type="presParOf" srcId="{A4AAA582-2536-49AF-9BA2-6D3BE6803B60}" destId="{E78E71D9-2D97-41C6-A918-7EB650C5B931}" srcOrd="1" destOrd="0" presId="urn:microsoft.com/office/officeart/2018/2/layout/IconLabelList"/>
    <dgm:cxn modelId="{1BCE9DD7-F7C3-4FF8-B0EB-BAA035DE0810}" type="presParOf" srcId="{A4AAA582-2536-49AF-9BA2-6D3BE6803B60}" destId="{EC708EA3-8890-4025-BBB6-987CDA8DA1D3}" srcOrd="2" destOrd="0" presId="urn:microsoft.com/office/officeart/2018/2/layout/IconLabelList"/>
    <dgm:cxn modelId="{7E15932D-B616-43CE-913C-67DC1C947A9F}" type="presParOf" srcId="{1623E3E0-C6C7-4CEB-959F-DAC31ACF852F}" destId="{BBF02DC0-AE39-4309-8D87-C9307BAD9AE9}" srcOrd="5" destOrd="0" presId="urn:microsoft.com/office/officeart/2018/2/layout/IconLabelList"/>
    <dgm:cxn modelId="{A7B8FE47-372F-4897-8E1E-650B58695921}" type="presParOf" srcId="{1623E3E0-C6C7-4CEB-959F-DAC31ACF852F}" destId="{7362CD3A-47FA-48B9-90EE-606D726DDC9B}" srcOrd="6" destOrd="0" presId="urn:microsoft.com/office/officeart/2018/2/layout/IconLabelList"/>
    <dgm:cxn modelId="{415D0EB1-449E-434C-91F4-9AAD9B297D64}" type="presParOf" srcId="{7362CD3A-47FA-48B9-90EE-606D726DDC9B}" destId="{0AFF864E-3B41-43B2-A6AB-D7BE64F7511F}" srcOrd="0" destOrd="0" presId="urn:microsoft.com/office/officeart/2018/2/layout/IconLabelList"/>
    <dgm:cxn modelId="{70471733-3863-44B9-AFB9-108346E8E903}" type="presParOf" srcId="{7362CD3A-47FA-48B9-90EE-606D726DDC9B}" destId="{E148D3D1-9DCA-49C7-9909-7E7E3B4254D6}" srcOrd="1" destOrd="0" presId="urn:microsoft.com/office/officeart/2018/2/layout/IconLabelList"/>
    <dgm:cxn modelId="{90D5A1CC-6F59-4646-95F5-F086DDC9845B}" type="presParOf" srcId="{7362CD3A-47FA-48B9-90EE-606D726DDC9B}" destId="{D257E1C5-3486-4211-A3DA-A178C68FEDA1}" srcOrd="2" destOrd="0" presId="urn:microsoft.com/office/officeart/2018/2/layout/IconLabelList"/>
    <dgm:cxn modelId="{CE2301DD-582B-4542-AC62-06150688428E}" type="presParOf" srcId="{1623E3E0-C6C7-4CEB-959F-DAC31ACF852F}" destId="{EA15050A-BBF3-4656-ADB2-E49C79FA45DF}" srcOrd="7" destOrd="0" presId="urn:microsoft.com/office/officeart/2018/2/layout/IconLabelList"/>
    <dgm:cxn modelId="{E4BF1DA6-A1DA-43F8-A55A-59BE5DC59867}" type="presParOf" srcId="{1623E3E0-C6C7-4CEB-959F-DAC31ACF852F}" destId="{8559B4BC-FECD-4978-B024-13F378B8C4E5}" srcOrd="8" destOrd="0" presId="urn:microsoft.com/office/officeart/2018/2/layout/IconLabelList"/>
    <dgm:cxn modelId="{62D93761-2342-4402-8A5A-4ED64F43437A}" type="presParOf" srcId="{8559B4BC-FECD-4978-B024-13F378B8C4E5}" destId="{5309C286-3B34-41E2-892F-623DDCA58DCB}" srcOrd="0" destOrd="0" presId="urn:microsoft.com/office/officeart/2018/2/layout/IconLabelList"/>
    <dgm:cxn modelId="{07D4454C-DE96-4219-A7BA-1ED459DB0F69}" type="presParOf" srcId="{8559B4BC-FECD-4978-B024-13F378B8C4E5}" destId="{DBDA3E47-5951-41E1-8048-67086827A7CB}" srcOrd="1" destOrd="0" presId="urn:microsoft.com/office/officeart/2018/2/layout/IconLabelList"/>
    <dgm:cxn modelId="{6BE6AD75-1049-4A3A-8B75-08BC5E7DAD29}" type="presParOf" srcId="{8559B4BC-FECD-4978-B024-13F378B8C4E5}" destId="{B5C26C83-DEF4-45B7-8D2E-12222935E510}" srcOrd="2" destOrd="0" presId="urn:microsoft.com/office/officeart/2018/2/layout/IconLabelList"/>
    <dgm:cxn modelId="{ED62CDBE-F933-44C1-837B-4C8084A0428B}" type="presParOf" srcId="{1623E3E0-C6C7-4CEB-959F-DAC31ACF852F}" destId="{A393EFE0-C59C-496E-A496-6441AA17D0D7}" srcOrd="9" destOrd="0" presId="urn:microsoft.com/office/officeart/2018/2/layout/IconLabelList"/>
    <dgm:cxn modelId="{BDC7B03E-5AB6-4692-BC47-F65DB2FB7AAC}" type="presParOf" srcId="{1623E3E0-C6C7-4CEB-959F-DAC31ACF852F}" destId="{F67814B4-2336-4ED3-BD7F-ADC15882F6E9}" srcOrd="10" destOrd="0" presId="urn:microsoft.com/office/officeart/2018/2/layout/IconLabelList"/>
    <dgm:cxn modelId="{AC147B74-EFCA-408A-807E-6E197557997A}" type="presParOf" srcId="{F67814B4-2336-4ED3-BD7F-ADC15882F6E9}" destId="{1F010172-91B4-491C-8B54-22FCEA1BAEDD}" srcOrd="0" destOrd="0" presId="urn:microsoft.com/office/officeart/2018/2/layout/IconLabelList"/>
    <dgm:cxn modelId="{71276FF4-E50C-4F72-A451-8C8A59D3DB1A}" type="presParOf" srcId="{F67814B4-2336-4ED3-BD7F-ADC15882F6E9}" destId="{9C613ADE-6D36-48E9-A00A-FFD424499285}" srcOrd="1" destOrd="0" presId="urn:microsoft.com/office/officeart/2018/2/layout/IconLabelList"/>
    <dgm:cxn modelId="{FE50C063-AF1D-4986-B1F9-B45970DD3095}" type="presParOf" srcId="{F67814B4-2336-4ED3-BD7F-ADC15882F6E9}" destId="{9D088C25-4E6C-4D75-925B-0E9BCA54F2BE}" srcOrd="2" destOrd="0" presId="urn:microsoft.com/office/officeart/2018/2/layout/IconLabelList"/>
    <dgm:cxn modelId="{728245B1-2D75-4378-B66A-6CB38DD1676A}" type="presParOf" srcId="{1623E3E0-C6C7-4CEB-959F-DAC31ACF852F}" destId="{72F1B7EE-CBA7-4A91-BCAC-BCFF0EC0844E}" srcOrd="11" destOrd="0" presId="urn:microsoft.com/office/officeart/2018/2/layout/IconLabelList"/>
    <dgm:cxn modelId="{AF45B65B-1247-4F22-BFE4-0780F78A4AD0}" type="presParOf" srcId="{1623E3E0-C6C7-4CEB-959F-DAC31ACF852F}" destId="{56531F22-AB14-4EE7-9D64-B41B1D7BDAA2}" srcOrd="12" destOrd="0" presId="urn:microsoft.com/office/officeart/2018/2/layout/IconLabelList"/>
    <dgm:cxn modelId="{9F075D63-ECD7-4C52-845C-7681CD820B6E}" type="presParOf" srcId="{56531F22-AB14-4EE7-9D64-B41B1D7BDAA2}" destId="{B221F4E7-10D8-45B1-9208-C93296877D36}" srcOrd="0" destOrd="0" presId="urn:microsoft.com/office/officeart/2018/2/layout/IconLabelList"/>
    <dgm:cxn modelId="{16DE48DF-F4A7-4B1E-B277-AC0AB1C5D56A}" type="presParOf" srcId="{56531F22-AB14-4EE7-9D64-B41B1D7BDAA2}" destId="{A883F417-98A7-4DF5-837C-37CEAD76F40A}" srcOrd="1" destOrd="0" presId="urn:microsoft.com/office/officeart/2018/2/layout/IconLabelList"/>
    <dgm:cxn modelId="{7F7D7738-CAAD-4F69-B968-6B99C8CEABE4}" type="presParOf" srcId="{56531F22-AB14-4EE7-9D64-B41B1D7BDAA2}" destId="{DD40D635-8502-4B47-85EE-60120B64CA7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E7ED7-4374-4419-98A3-B4D746F9128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C026A2A2-3C9F-4344-8452-C8F384DFA7B5}">
      <dgm:prSet/>
      <dgm:spPr/>
      <dgm:t>
        <a:bodyPr/>
        <a:lstStyle/>
        <a:p>
          <a:r>
            <a:rPr lang="en-US" b="0" i="0"/>
            <a:t>Market Desirability – Is this solution going to be valuable to the end customer?</a:t>
          </a:r>
          <a:endParaRPr lang="en-US"/>
        </a:p>
      </dgm:t>
    </dgm:pt>
    <dgm:pt modelId="{D8915BB1-A04B-4A7D-8ABF-3FF1B7F3568E}" type="parTrans" cxnId="{ADF05F26-8FD0-4C47-A596-A4BABA45CE61}">
      <dgm:prSet/>
      <dgm:spPr/>
      <dgm:t>
        <a:bodyPr/>
        <a:lstStyle/>
        <a:p>
          <a:endParaRPr lang="en-US"/>
        </a:p>
      </dgm:t>
    </dgm:pt>
    <dgm:pt modelId="{781DFD30-615C-4FA4-B8E9-5E11A0B60221}" type="sibTrans" cxnId="{ADF05F26-8FD0-4C47-A596-A4BABA45CE61}">
      <dgm:prSet/>
      <dgm:spPr/>
      <dgm:t>
        <a:bodyPr/>
        <a:lstStyle/>
        <a:p>
          <a:endParaRPr lang="en-US"/>
        </a:p>
      </dgm:t>
    </dgm:pt>
    <dgm:pt modelId="{174B3B54-2711-4C1B-93F1-4C8B7C245EFA}">
      <dgm:prSet/>
      <dgm:spPr/>
      <dgm:t>
        <a:bodyPr/>
        <a:lstStyle/>
        <a:p>
          <a:r>
            <a:rPr lang="en-US" b="0" i="0"/>
            <a:t>Will our customers buy the finished product? </a:t>
          </a:r>
          <a:endParaRPr lang="en-US"/>
        </a:p>
      </dgm:t>
    </dgm:pt>
    <dgm:pt modelId="{23DC5794-9EF7-4FD4-AD8B-CC414AA4E07F}" type="parTrans" cxnId="{7B53D201-F0E7-41EB-9821-FD613E34A201}">
      <dgm:prSet/>
      <dgm:spPr/>
      <dgm:t>
        <a:bodyPr/>
        <a:lstStyle/>
        <a:p>
          <a:endParaRPr lang="en-US"/>
        </a:p>
      </dgm:t>
    </dgm:pt>
    <dgm:pt modelId="{5CC07E72-2565-4FAF-BEEA-FE9572BA46C0}" type="sibTrans" cxnId="{7B53D201-F0E7-41EB-9821-FD613E34A201}">
      <dgm:prSet/>
      <dgm:spPr/>
      <dgm:t>
        <a:bodyPr/>
        <a:lstStyle/>
        <a:p>
          <a:endParaRPr lang="en-US"/>
        </a:p>
      </dgm:t>
    </dgm:pt>
    <dgm:pt modelId="{B5F4BF35-DA35-4EEF-9584-3D803F80FB5D}">
      <dgm:prSet/>
      <dgm:spPr/>
      <dgm:t>
        <a:bodyPr/>
        <a:lstStyle/>
        <a:p>
          <a:r>
            <a:rPr lang="en-US" b="0" i="0"/>
            <a:t>Business Viability – Is this going to be cost effective for the company?</a:t>
          </a:r>
          <a:endParaRPr lang="en-US"/>
        </a:p>
      </dgm:t>
    </dgm:pt>
    <dgm:pt modelId="{D08F45AE-D8F8-43D5-A0A1-6BDE4D45088A}" type="parTrans" cxnId="{69C20448-1287-40AF-B26B-E1DCAD524BE1}">
      <dgm:prSet/>
      <dgm:spPr/>
      <dgm:t>
        <a:bodyPr/>
        <a:lstStyle/>
        <a:p>
          <a:endParaRPr lang="en-US"/>
        </a:p>
      </dgm:t>
    </dgm:pt>
    <dgm:pt modelId="{5C7F8980-0652-4C40-9AFE-E7337BF9F63A}" type="sibTrans" cxnId="{69C20448-1287-40AF-B26B-E1DCAD524BE1}">
      <dgm:prSet/>
      <dgm:spPr/>
      <dgm:t>
        <a:bodyPr/>
        <a:lstStyle/>
        <a:p>
          <a:endParaRPr lang="en-US"/>
        </a:p>
      </dgm:t>
    </dgm:pt>
    <dgm:pt modelId="{56548488-6B4F-4785-A9AC-ED83D3F514DA}">
      <dgm:prSet/>
      <dgm:spPr/>
      <dgm:t>
        <a:bodyPr/>
        <a:lstStyle/>
        <a:p>
          <a:r>
            <a:rPr lang="en-US" b="0" i="0"/>
            <a:t>How does this change affect our existing products and clients?</a:t>
          </a:r>
          <a:endParaRPr lang="en-US"/>
        </a:p>
      </dgm:t>
    </dgm:pt>
    <dgm:pt modelId="{F7CD7CA7-BB0A-4F56-A654-E5BF18EB4D4D}" type="parTrans" cxnId="{1248809D-B422-4A2C-922D-BA3DF5B042FC}">
      <dgm:prSet/>
      <dgm:spPr/>
      <dgm:t>
        <a:bodyPr/>
        <a:lstStyle/>
        <a:p>
          <a:endParaRPr lang="en-US"/>
        </a:p>
      </dgm:t>
    </dgm:pt>
    <dgm:pt modelId="{B896BF34-727A-4B92-AFC5-5594F818FE89}" type="sibTrans" cxnId="{1248809D-B422-4A2C-922D-BA3DF5B042FC}">
      <dgm:prSet/>
      <dgm:spPr/>
      <dgm:t>
        <a:bodyPr/>
        <a:lstStyle/>
        <a:p>
          <a:endParaRPr lang="en-US"/>
        </a:p>
      </dgm:t>
    </dgm:pt>
    <dgm:pt modelId="{2A7F7FE5-2B84-423B-8B93-A8F3CCB99436}">
      <dgm:prSet/>
      <dgm:spPr/>
      <dgm:t>
        <a:bodyPr/>
        <a:lstStyle/>
        <a:p>
          <a:r>
            <a:rPr lang="en-US" b="0" i="0"/>
            <a:t>Technology Feasibility – Do we have all the rest of the needed technology to deliver the solution? </a:t>
          </a:r>
          <a:endParaRPr lang="en-US"/>
        </a:p>
      </dgm:t>
    </dgm:pt>
    <dgm:pt modelId="{F6063A87-35B9-4557-BACE-B1411F9CDC41}" type="parTrans" cxnId="{7C826602-B513-4577-A72F-1DAF73B940C9}">
      <dgm:prSet/>
      <dgm:spPr/>
      <dgm:t>
        <a:bodyPr/>
        <a:lstStyle/>
        <a:p>
          <a:endParaRPr lang="en-US"/>
        </a:p>
      </dgm:t>
    </dgm:pt>
    <dgm:pt modelId="{FDEE2542-D37B-49C7-B0AD-251FBA8F77FE}" type="sibTrans" cxnId="{7C826602-B513-4577-A72F-1DAF73B940C9}">
      <dgm:prSet/>
      <dgm:spPr/>
      <dgm:t>
        <a:bodyPr/>
        <a:lstStyle/>
        <a:p>
          <a:endParaRPr lang="en-US"/>
        </a:p>
      </dgm:t>
    </dgm:pt>
    <dgm:pt modelId="{55CC3A80-5D25-42D2-8930-97922D8CF723}">
      <dgm:prSet/>
      <dgm:spPr/>
      <dgm:t>
        <a:bodyPr/>
        <a:lstStyle/>
        <a:p>
          <a:r>
            <a:rPr lang="en-US" b="0" i="0"/>
            <a:t>Do we have parts that we can reuse that will cut down costs?</a:t>
          </a:r>
          <a:endParaRPr lang="en-US"/>
        </a:p>
      </dgm:t>
    </dgm:pt>
    <dgm:pt modelId="{E032F375-6B4F-4D50-B986-619D8C25C33E}" type="parTrans" cxnId="{588CC3B0-4A28-4FFC-8CBC-7994B8225CCC}">
      <dgm:prSet/>
      <dgm:spPr/>
      <dgm:t>
        <a:bodyPr/>
        <a:lstStyle/>
        <a:p>
          <a:endParaRPr lang="en-US"/>
        </a:p>
      </dgm:t>
    </dgm:pt>
    <dgm:pt modelId="{EAC3382B-415C-48CA-85E5-762C22E3E444}" type="sibTrans" cxnId="{588CC3B0-4A28-4FFC-8CBC-7994B8225CCC}">
      <dgm:prSet/>
      <dgm:spPr/>
      <dgm:t>
        <a:bodyPr/>
        <a:lstStyle/>
        <a:p>
          <a:endParaRPr lang="en-US"/>
        </a:p>
      </dgm:t>
    </dgm:pt>
    <dgm:pt modelId="{F19C2CD4-5CA9-42F3-9FFA-2F4CA4A49793}" type="pres">
      <dgm:prSet presAssocID="{B31E7ED7-4374-4419-98A3-B4D746F9128E}" presName="diagram" presStyleCnt="0">
        <dgm:presLayoutVars>
          <dgm:dir/>
          <dgm:resizeHandles val="exact"/>
        </dgm:presLayoutVars>
      </dgm:prSet>
      <dgm:spPr/>
    </dgm:pt>
    <dgm:pt modelId="{FE9D916A-BFF5-44F2-878A-BECE68F7FF2E}" type="pres">
      <dgm:prSet presAssocID="{C026A2A2-3C9F-4344-8452-C8F384DFA7B5}" presName="node" presStyleLbl="node1" presStyleIdx="0" presStyleCnt="6">
        <dgm:presLayoutVars>
          <dgm:bulletEnabled val="1"/>
        </dgm:presLayoutVars>
      </dgm:prSet>
      <dgm:spPr/>
    </dgm:pt>
    <dgm:pt modelId="{D7D5C226-F3AE-415A-BE47-77FE3944B9D0}" type="pres">
      <dgm:prSet presAssocID="{781DFD30-615C-4FA4-B8E9-5E11A0B60221}" presName="sibTrans" presStyleCnt="0"/>
      <dgm:spPr/>
    </dgm:pt>
    <dgm:pt modelId="{1911172B-F87A-433F-BD2F-17600199AA13}" type="pres">
      <dgm:prSet presAssocID="{174B3B54-2711-4C1B-93F1-4C8B7C245EFA}" presName="node" presStyleLbl="node1" presStyleIdx="1" presStyleCnt="6">
        <dgm:presLayoutVars>
          <dgm:bulletEnabled val="1"/>
        </dgm:presLayoutVars>
      </dgm:prSet>
      <dgm:spPr/>
    </dgm:pt>
    <dgm:pt modelId="{3EF1770C-73C1-454A-8438-C06524FFA76D}" type="pres">
      <dgm:prSet presAssocID="{5CC07E72-2565-4FAF-BEEA-FE9572BA46C0}" presName="sibTrans" presStyleCnt="0"/>
      <dgm:spPr/>
    </dgm:pt>
    <dgm:pt modelId="{9B690601-AFA3-4036-81CD-03DB15253105}" type="pres">
      <dgm:prSet presAssocID="{B5F4BF35-DA35-4EEF-9584-3D803F80FB5D}" presName="node" presStyleLbl="node1" presStyleIdx="2" presStyleCnt="6">
        <dgm:presLayoutVars>
          <dgm:bulletEnabled val="1"/>
        </dgm:presLayoutVars>
      </dgm:prSet>
      <dgm:spPr/>
    </dgm:pt>
    <dgm:pt modelId="{A8D0BE64-92F1-4FA6-AEFF-0334BA5273CC}" type="pres">
      <dgm:prSet presAssocID="{5C7F8980-0652-4C40-9AFE-E7337BF9F63A}" presName="sibTrans" presStyleCnt="0"/>
      <dgm:spPr/>
    </dgm:pt>
    <dgm:pt modelId="{5F386ABA-857F-4356-8145-33E5D8B82101}" type="pres">
      <dgm:prSet presAssocID="{56548488-6B4F-4785-A9AC-ED83D3F514DA}" presName="node" presStyleLbl="node1" presStyleIdx="3" presStyleCnt="6">
        <dgm:presLayoutVars>
          <dgm:bulletEnabled val="1"/>
        </dgm:presLayoutVars>
      </dgm:prSet>
      <dgm:spPr/>
    </dgm:pt>
    <dgm:pt modelId="{D2EF30F4-A510-42AF-AA56-96CD2C76F534}" type="pres">
      <dgm:prSet presAssocID="{B896BF34-727A-4B92-AFC5-5594F818FE89}" presName="sibTrans" presStyleCnt="0"/>
      <dgm:spPr/>
    </dgm:pt>
    <dgm:pt modelId="{DA001589-8900-4336-BB12-D5CB6FAEEFFE}" type="pres">
      <dgm:prSet presAssocID="{2A7F7FE5-2B84-423B-8B93-A8F3CCB99436}" presName="node" presStyleLbl="node1" presStyleIdx="4" presStyleCnt="6">
        <dgm:presLayoutVars>
          <dgm:bulletEnabled val="1"/>
        </dgm:presLayoutVars>
      </dgm:prSet>
      <dgm:spPr/>
    </dgm:pt>
    <dgm:pt modelId="{A42A7474-B72F-4CA1-B532-92974B18A04E}" type="pres">
      <dgm:prSet presAssocID="{FDEE2542-D37B-49C7-B0AD-251FBA8F77FE}" presName="sibTrans" presStyleCnt="0"/>
      <dgm:spPr/>
    </dgm:pt>
    <dgm:pt modelId="{80DEF571-84E8-4A0C-BDF1-EC8C95B6F0BC}" type="pres">
      <dgm:prSet presAssocID="{55CC3A80-5D25-42D2-8930-97922D8CF723}" presName="node" presStyleLbl="node1" presStyleIdx="5" presStyleCnt="6">
        <dgm:presLayoutVars>
          <dgm:bulletEnabled val="1"/>
        </dgm:presLayoutVars>
      </dgm:prSet>
      <dgm:spPr/>
    </dgm:pt>
  </dgm:ptLst>
  <dgm:cxnLst>
    <dgm:cxn modelId="{7B53D201-F0E7-41EB-9821-FD613E34A201}" srcId="{B31E7ED7-4374-4419-98A3-B4D746F9128E}" destId="{174B3B54-2711-4C1B-93F1-4C8B7C245EFA}" srcOrd="1" destOrd="0" parTransId="{23DC5794-9EF7-4FD4-AD8B-CC414AA4E07F}" sibTransId="{5CC07E72-2565-4FAF-BEEA-FE9572BA46C0}"/>
    <dgm:cxn modelId="{7C826602-B513-4577-A72F-1DAF73B940C9}" srcId="{B31E7ED7-4374-4419-98A3-B4D746F9128E}" destId="{2A7F7FE5-2B84-423B-8B93-A8F3CCB99436}" srcOrd="4" destOrd="0" parTransId="{F6063A87-35B9-4557-BACE-B1411F9CDC41}" sibTransId="{FDEE2542-D37B-49C7-B0AD-251FBA8F77FE}"/>
    <dgm:cxn modelId="{ADF05F26-8FD0-4C47-A596-A4BABA45CE61}" srcId="{B31E7ED7-4374-4419-98A3-B4D746F9128E}" destId="{C026A2A2-3C9F-4344-8452-C8F384DFA7B5}" srcOrd="0" destOrd="0" parTransId="{D8915BB1-A04B-4A7D-8ABF-3FF1B7F3568E}" sibTransId="{781DFD30-615C-4FA4-B8E9-5E11A0B60221}"/>
    <dgm:cxn modelId="{69C20448-1287-40AF-B26B-E1DCAD524BE1}" srcId="{B31E7ED7-4374-4419-98A3-B4D746F9128E}" destId="{B5F4BF35-DA35-4EEF-9584-3D803F80FB5D}" srcOrd="2" destOrd="0" parTransId="{D08F45AE-D8F8-43D5-A0A1-6BDE4D45088A}" sibTransId="{5C7F8980-0652-4C40-9AFE-E7337BF9F63A}"/>
    <dgm:cxn modelId="{0BE7437C-85F9-40A6-B4EB-B4C15171E35B}" type="presOf" srcId="{2A7F7FE5-2B84-423B-8B93-A8F3CCB99436}" destId="{DA001589-8900-4336-BB12-D5CB6FAEEFFE}" srcOrd="0" destOrd="0" presId="urn:microsoft.com/office/officeart/2005/8/layout/default"/>
    <dgm:cxn modelId="{81E0E580-222D-4922-9B84-ED514D41B5C2}" type="presOf" srcId="{C026A2A2-3C9F-4344-8452-C8F384DFA7B5}" destId="{FE9D916A-BFF5-44F2-878A-BECE68F7FF2E}" srcOrd="0" destOrd="0" presId="urn:microsoft.com/office/officeart/2005/8/layout/default"/>
    <dgm:cxn modelId="{ACC89384-853E-4C79-9E4F-2EED719441C4}" type="presOf" srcId="{B5F4BF35-DA35-4EEF-9584-3D803F80FB5D}" destId="{9B690601-AFA3-4036-81CD-03DB15253105}" srcOrd="0" destOrd="0" presId="urn:microsoft.com/office/officeart/2005/8/layout/default"/>
    <dgm:cxn modelId="{BDFB299A-6B25-4D45-9037-A97015F359DE}" type="presOf" srcId="{174B3B54-2711-4C1B-93F1-4C8B7C245EFA}" destId="{1911172B-F87A-433F-BD2F-17600199AA13}" srcOrd="0" destOrd="0" presId="urn:microsoft.com/office/officeart/2005/8/layout/default"/>
    <dgm:cxn modelId="{1248809D-B422-4A2C-922D-BA3DF5B042FC}" srcId="{B31E7ED7-4374-4419-98A3-B4D746F9128E}" destId="{56548488-6B4F-4785-A9AC-ED83D3F514DA}" srcOrd="3" destOrd="0" parTransId="{F7CD7CA7-BB0A-4F56-A654-E5BF18EB4D4D}" sibTransId="{B896BF34-727A-4B92-AFC5-5594F818FE89}"/>
    <dgm:cxn modelId="{6545F0A9-37B5-4E6F-84A0-932809EA7D55}" type="presOf" srcId="{55CC3A80-5D25-42D2-8930-97922D8CF723}" destId="{80DEF571-84E8-4A0C-BDF1-EC8C95B6F0BC}" srcOrd="0" destOrd="0" presId="urn:microsoft.com/office/officeart/2005/8/layout/default"/>
    <dgm:cxn modelId="{588CC3B0-4A28-4FFC-8CBC-7994B8225CCC}" srcId="{B31E7ED7-4374-4419-98A3-B4D746F9128E}" destId="{55CC3A80-5D25-42D2-8930-97922D8CF723}" srcOrd="5" destOrd="0" parTransId="{E032F375-6B4F-4D50-B986-619D8C25C33E}" sibTransId="{EAC3382B-415C-48CA-85E5-762C22E3E444}"/>
    <dgm:cxn modelId="{062F4BE4-0C46-4FFD-856E-F46492632287}" type="presOf" srcId="{B31E7ED7-4374-4419-98A3-B4D746F9128E}" destId="{F19C2CD4-5CA9-42F3-9FFA-2F4CA4A49793}" srcOrd="0" destOrd="0" presId="urn:microsoft.com/office/officeart/2005/8/layout/default"/>
    <dgm:cxn modelId="{DBE3F0F0-C252-45C2-8BE2-682970BA6E3E}" type="presOf" srcId="{56548488-6B4F-4785-A9AC-ED83D3F514DA}" destId="{5F386ABA-857F-4356-8145-33E5D8B82101}" srcOrd="0" destOrd="0" presId="urn:microsoft.com/office/officeart/2005/8/layout/default"/>
    <dgm:cxn modelId="{BC83ABC8-A1D1-43E4-B43A-C10A137B9A69}" type="presParOf" srcId="{F19C2CD4-5CA9-42F3-9FFA-2F4CA4A49793}" destId="{FE9D916A-BFF5-44F2-878A-BECE68F7FF2E}" srcOrd="0" destOrd="0" presId="urn:microsoft.com/office/officeart/2005/8/layout/default"/>
    <dgm:cxn modelId="{E5982B71-E4AA-4949-B066-F33B02AEACC2}" type="presParOf" srcId="{F19C2CD4-5CA9-42F3-9FFA-2F4CA4A49793}" destId="{D7D5C226-F3AE-415A-BE47-77FE3944B9D0}" srcOrd="1" destOrd="0" presId="urn:microsoft.com/office/officeart/2005/8/layout/default"/>
    <dgm:cxn modelId="{E7507DE9-5B35-4D12-9F69-FAD783948CD6}" type="presParOf" srcId="{F19C2CD4-5CA9-42F3-9FFA-2F4CA4A49793}" destId="{1911172B-F87A-433F-BD2F-17600199AA13}" srcOrd="2" destOrd="0" presId="urn:microsoft.com/office/officeart/2005/8/layout/default"/>
    <dgm:cxn modelId="{FB186D52-581B-4139-8CB7-B70D7F2B79C6}" type="presParOf" srcId="{F19C2CD4-5CA9-42F3-9FFA-2F4CA4A49793}" destId="{3EF1770C-73C1-454A-8438-C06524FFA76D}" srcOrd="3" destOrd="0" presId="urn:microsoft.com/office/officeart/2005/8/layout/default"/>
    <dgm:cxn modelId="{8D29488D-09B9-42F7-BD76-172773ABC5CD}" type="presParOf" srcId="{F19C2CD4-5CA9-42F3-9FFA-2F4CA4A49793}" destId="{9B690601-AFA3-4036-81CD-03DB15253105}" srcOrd="4" destOrd="0" presId="urn:microsoft.com/office/officeart/2005/8/layout/default"/>
    <dgm:cxn modelId="{754E2127-AB86-41E4-8C2F-F780C7B79369}" type="presParOf" srcId="{F19C2CD4-5CA9-42F3-9FFA-2F4CA4A49793}" destId="{A8D0BE64-92F1-4FA6-AEFF-0334BA5273CC}" srcOrd="5" destOrd="0" presId="urn:microsoft.com/office/officeart/2005/8/layout/default"/>
    <dgm:cxn modelId="{ED48EDFB-0FE9-4CCE-8BCC-714B8164A504}" type="presParOf" srcId="{F19C2CD4-5CA9-42F3-9FFA-2F4CA4A49793}" destId="{5F386ABA-857F-4356-8145-33E5D8B82101}" srcOrd="6" destOrd="0" presId="urn:microsoft.com/office/officeart/2005/8/layout/default"/>
    <dgm:cxn modelId="{B85FA112-C320-4474-A857-DAE645E5A6DE}" type="presParOf" srcId="{F19C2CD4-5CA9-42F3-9FFA-2F4CA4A49793}" destId="{D2EF30F4-A510-42AF-AA56-96CD2C76F534}" srcOrd="7" destOrd="0" presId="urn:microsoft.com/office/officeart/2005/8/layout/default"/>
    <dgm:cxn modelId="{B5AE4EF2-8875-4A54-A6A3-CC0E7620220A}" type="presParOf" srcId="{F19C2CD4-5CA9-42F3-9FFA-2F4CA4A49793}" destId="{DA001589-8900-4336-BB12-D5CB6FAEEFFE}" srcOrd="8" destOrd="0" presId="urn:microsoft.com/office/officeart/2005/8/layout/default"/>
    <dgm:cxn modelId="{81F801A7-CF69-4E65-A48B-56EA330F9480}" type="presParOf" srcId="{F19C2CD4-5CA9-42F3-9FFA-2F4CA4A49793}" destId="{A42A7474-B72F-4CA1-B532-92974B18A04E}" srcOrd="9" destOrd="0" presId="urn:microsoft.com/office/officeart/2005/8/layout/default"/>
    <dgm:cxn modelId="{B47D74FF-57C9-4D91-A180-E7FEF2713DF3}" type="presParOf" srcId="{F19C2CD4-5CA9-42F3-9FFA-2F4CA4A49793}" destId="{80DEF571-84E8-4A0C-BDF1-EC8C95B6F0B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46D9C-4C52-4217-BF32-8D9D46216583}">
      <dsp:nvSpPr>
        <dsp:cNvPr id="0" name=""/>
        <dsp:cNvSpPr/>
      </dsp:nvSpPr>
      <dsp:spPr>
        <a:xfrm>
          <a:off x="0" y="5394"/>
          <a:ext cx="9404723" cy="6652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C3682-E6D2-4C3A-9F16-118F51F49781}">
      <dsp:nvSpPr>
        <dsp:cNvPr id="0" name=""/>
        <dsp:cNvSpPr/>
      </dsp:nvSpPr>
      <dsp:spPr>
        <a:xfrm>
          <a:off x="201233" y="155072"/>
          <a:ext cx="366237" cy="3658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411EE7-D73B-430A-9FC9-5A42302BA703}">
      <dsp:nvSpPr>
        <dsp:cNvPr id="0" name=""/>
        <dsp:cNvSpPr/>
      </dsp:nvSpPr>
      <dsp:spPr>
        <a:xfrm>
          <a:off x="768705" y="5394"/>
          <a:ext cx="8612734" cy="70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04" tIns="74804" rIns="74804" bIns="74804" numCol="1" spcCol="1270" anchor="ctr" anchorCtr="0">
          <a:noAutofit/>
        </a:bodyPr>
        <a:lstStyle/>
        <a:p>
          <a:pPr marL="0" lvl="0" indent="0" algn="l" defTabSz="622300">
            <a:lnSpc>
              <a:spcPct val="90000"/>
            </a:lnSpc>
            <a:spcBef>
              <a:spcPct val="0"/>
            </a:spcBef>
            <a:spcAft>
              <a:spcPct val="35000"/>
            </a:spcAft>
            <a:buNone/>
          </a:pPr>
          <a:r>
            <a:rPr lang="en-US" sz="1400" kern="1200"/>
            <a:t>There must be balance between technology and business is important when its driving decisions in an organization.</a:t>
          </a:r>
        </a:p>
      </dsp:txBody>
      <dsp:txXfrm>
        <a:off x="768705" y="5394"/>
        <a:ext cx="8612734" cy="706813"/>
      </dsp:txXfrm>
    </dsp:sp>
    <dsp:sp modelId="{C69AEA43-E496-4110-B2AC-06E9D8E0FEBB}">
      <dsp:nvSpPr>
        <dsp:cNvPr id="0" name=""/>
        <dsp:cNvSpPr/>
      </dsp:nvSpPr>
      <dsp:spPr>
        <a:xfrm>
          <a:off x="0" y="888911"/>
          <a:ext cx="9404723" cy="6652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D22866-8B1D-4FC1-A72B-33D4ADB72D96}">
      <dsp:nvSpPr>
        <dsp:cNvPr id="0" name=""/>
        <dsp:cNvSpPr/>
      </dsp:nvSpPr>
      <dsp:spPr>
        <a:xfrm>
          <a:off x="201233" y="1038589"/>
          <a:ext cx="366237" cy="3658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77C371-03AC-444D-AE71-D7BC2E083D41}">
      <dsp:nvSpPr>
        <dsp:cNvPr id="0" name=""/>
        <dsp:cNvSpPr/>
      </dsp:nvSpPr>
      <dsp:spPr>
        <a:xfrm>
          <a:off x="768705" y="888911"/>
          <a:ext cx="8612734" cy="70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04" tIns="74804" rIns="74804" bIns="74804" numCol="1" spcCol="1270" anchor="ctr" anchorCtr="0">
          <a:noAutofit/>
        </a:bodyPr>
        <a:lstStyle/>
        <a:p>
          <a:pPr marL="0" lvl="0" indent="0" algn="l" defTabSz="622300">
            <a:lnSpc>
              <a:spcPct val="90000"/>
            </a:lnSpc>
            <a:spcBef>
              <a:spcPct val="0"/>
            </a:spcBef>
            <a:spcAft>
              <a:spcPct val="35000"/>
            </a:spcAft>
            <a:buNone/>
          </a:pPr>
          <a:r>
            <a:rPr lang="en-US" sz="1400" kern="1200"/>
            <a:t>Technology can be very beneficial to a company, but it can also make things more difficult so finding the right balance is important.</a:t>
          </a:r>
        </a:p>
      </dsp:txBody>
      <dsp:txXfrm>
        <a:off x="768705" y="888911"/>
        <a:ext cx="8612734" cy="706813"/>
      </dsp:txXfrm>
    </dsp:sp>
    <dsp:sp modelId="{8F29CC01-B86A-4562-B4E8-E54AA707A10B}">
      <dsp:nvSpPr>
        <dsp:cNvPr id="0" name=""/>
        <dsp:cNvSpPr/>
      </dsp:nvSpPr>
      <dsp:spPr>
        <a:xfrm>
          <a:off x="0" y="1772428"/>
          <a:ext cx="9404723" cy="6652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632D28-767E-4245-A4C7-4114300917BC}">
      <dsp:nvSpPr>
        <dsp:cNvPr id="0" name=""/>
        <dsp:cNvSpPr/>
      </dsp:nvSpPr>
      <dsp:spPr>
        <a:xfrm>
          <a:off x="201233" y="1922106"/>
          <a:ext cx="366237" cy="3658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9835D2F-88AF-4D26-BBE8-9E80DD6B0C16}">
      <dsp:nvSpPr>
        <dsp:cNvPr id="0" name=""/>
        <dsp:cNvSpPr/>
      </dsp:nvSpPr>
      <dsp:spPr>
        <a:xfrm>
          <a:off x="768705" y="1772428"/>
          <a:ext cx="8612734" cy="70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04" tIns="74804" rIns="74804" bIns="74804" numCol="1" spcCol="1270" anchor="ctr" anchorCtr="0">
          <a:noAutofit/>
        </a:bodyPr>
        <a:lstStyle/>
        <a:p>
          <a:pPr marL="0" lvl="0" indent="0" algn="l" defTabSz="622300">
            <a:lnSpc>
              <a:spcPct val="90000"/>
            </a:lnSpc>
            <a:spcBef>
              <a:spcPct val="0"/>
            </a:spcBef>
            <a:spcAft>
              <a:spcPct val="35000"/>
            </a:spcAft>
            <a:buNone/>
          </a:pPr>
          <a:r>
            <a:rPr lang="en-US" sz="1400" kern="1200"/>
            <a:t>Technology helps both the user and the industry by increasing things such as production, efficiency, automating some processes and by making communication easier.</a:t>
          </a:r>
        </a:p>
      </dsp:txBody>
      <dsp:txXfrm>
        <a:off x="768705" y="1772428"/>
        <a:ext cx="8612734" cy="706813"/>
      </dsp:txXfrm>
    </dsp:sp>
    <dsp:sp modelId="{B7863B02-E6BC-4EF1-8CB7-E717A53EC181}">
      <dsp:nvSpPr>
        <dsp:cNvPr id="0" name=""/>
        <dsp:cNvSpPr/>
      </dsp:nvSpPr>
      <dsp:spPr>
        <a:xfrm>
          <a:off x="0" y="2655945"/>
          <a:ext cx="9404723" cy="6652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CF65B-670D-4AB9-832C-4EF5F6AA6EEC}">
      <dsp:nvSpPr>
        <dsp:cNvPr id="0" name=""/>
        <dsp:cNvSpPr/>
      </dsp:nvSpPr>
      <dsp:spPr>
        <a:xfrm>
          <a:off x="201233" y="2805623"/>
          <a:ext cx="366237" cy="3658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13012C-0507-4773-9610-BE46E60DEE8E}">
      <dsp:nvSpPr>
        <dsp:cNvPr id="0" name=""/>
        <dsp:cNvSpPr/>
      </dsp:nvSpPr>
      <dsp:spPr>
        <a:xfrm>
          <a:off x="768705" y="2655945"/>
          <a:ext cx="8612734" cy="70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04" tIns="74804" rIns="74804" bIns="74804" numCol="1" spcCol="1270" anchor="ctr" anchorCtr="0">
          <a:noAutofit/>
        </a:bodyPr>
        <a:lstStyle/>
        <a:p>
          <a:pPr marL="0" lvl="0" indent="0" algn="l" defTabSz="622300">
            <a:lnSpc>
              <a:spcPct val="90000"/>
            </a:lnSpc>
            <a:spcBef>
              <a:spcPct val="0"/>
            </a:spcBef>
            <a:spcAft>
              <a:spcPct val="35000"/>
            </a:spcAft>
            <a:buNone/>
          </a:pPr>
          <a:r>
            <a:rPr lang="en-US" sz="1400" kern="1200" dirty="0"/>
            <a:t>Technology is here to stay so figuring out how to work with it is a must. Technology should be enabling change not driving it. (Higgins and Nicola </a:t>
          </a:r>
          <a:r>
            <a:rPr lang="en-US" sz="1400" kern="1200" dirty="0" err="1"/>
            <a:t>Morini</a:t>
          </a:r>
          <a:r>
            <a:rPr lang="en-US" sz="1400" kern="1200" dirty="0"/>
            <a:t> </a:t>
          </a:r>
          <a:r>
            <a:rPr lang="en-US" sz="1400" kern="1200" dirty="0" err="1"/>
            <a:t>Bianzino</a:t>
          </a:r>
          <a:r>
            <a:rPr lang="en-US" sz="1400" kern="1200" dirty="0"/>
            <a:t>, D.)</a:t>
          </a:r>
        </a:p>
      </dsp:txBody>
      <dsp:txXfrm>
        <a:off x="768705" y="2655945"/>
        <a:ext cx="8612734" cy="706813"/>
      </dsp:txXfrm>
    </dsp:sp>
    <dsp:sp modelId="{A06100B5-B6A7-4443-B059-6324DE2C2792}">
      <dsp:nvSpPr>
        <dsp:cNvPr id="0" name=""/>
        <dsp:cNvSpPr/>
      </dsp:nvSpPr>
      <dsp:spPr>
        <a:xfrm>
          <a:off x="0" y="3539462"/>
          <a:ext cx="9404723" cy="6652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1137D-4549-4522-A885-EF407B32409B}">
      <dsp:nvSpPr>
        <dsp:cNvPr id="0" name=""/>
        <dsp:cNvSpPr/>
      </dsp:nvSpPr>
      <dsp:spPr>
        <a:xfrm>
          <a:off x="201430" y="3689140"/>
          <a:ext cx="366237" cy="3658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B82B60-D6FA-4DE0-B94C-0FDC2C3185BF}">
      <dsp:nvSpPr>
        <dsp:cNvPr id="0" name=""/>
        <dsp:cNvSpPr/>
      </dsp:nvSpPr>
      <dsp:spPr>
        <a:xfrm>
          <a:off x="769098" y="3539462"/>
          <a:ext cx="8587555" cy="706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804" tIns="74804" rIns="74804" bIns="74804" numCol="1" spcCol="1270" anchor="ctr" anchorCtr="0">
          <a:noAutofit/>
        </a:bodyPr>
        <a:lstStyle/>
        <a:p>
          <a:pPr marL="0" lvl="0" indent="0" algn="l" defTabSz="622300">
            <a:lnSpc>
              <a:spcPct val="90000"/>
            </a:lnSpc>
            <a:spcBef>
              <a:spcPct val="0"/>
            </a:spcBef>
            <a:spcAft>
              <a:spcPct val="35000"/>
            </a:spcAft>
            <a:buNone/>
          </a:pPr>
          <a:r>
            <a:rPr lang="en-US" sz="1400" kern="1200"/>
            <a:t>Technology can be either thought of as the product or the tool. As the product broad intuitive appeal. As the tool pragmatic efficient usage that doesn’t over complicate the business structure. There is also the redundancy to protect and secure business data.  </a:t>
          </a:r>
        </a:p>
      </dsp:txBody>
      <dsp:txXfrm>
        <a:off x="769098" y="3539462"/>
        <a:ext cx="8587555" cy="706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9079-4E74-4EA3-BB30-FDE9B4349BB4}">
      <dsp:nvSpPr>
        <dsp:cNvPr id="0" name=""/>
        <dsp:cNvSpPr/>
      </dsp:nvSpPr>
      <dsp:spPr>
        <a:xfrm>
          <a:off x="378593" y="659355"/>
          <a:ext cx="608291" cy="6082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4475CA-A885-4FAD-B6D1-EA99D35A7450}">
      <dsp:nvSpPr>
        <dsp:cNvPr id="0" name=""/>
        <dsp:cNvSpPr/>
      </dsp:nvSpPr>
      <dsp:spPr>
        <a:xfrm>
          <a:off x="6859"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When there are so many options out there today to choose from it can be difficult to know if you made the correct sound, long term choice for your business. </a:t>
          </a:r>
        </a:p>
      </dsp:txBody>
      <dsp:txXfrm>
        <a:off x="6859" y="1580614"/>
        <a:ext cx="1351757" cy="1164307"/>
      </dsp:txXfrm>
    </dsp:sp>
    <dsp:sp modelId="{1CD72531-3ADB-4345-B67D-3283747CD189}">
      <dsp:nvSpPr>
        <dsp:cNvPr id="0" name=""/>
        <dsp:cNvSpPr/>
      </dsp:nvSpPr>
      <dsp:spPr>
        <a:xfrm>
          <a:off x="1966908" y="659355"/>
          <a:ext cx="608291" cy="6082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A1DC5D-E722-4A2B-AA41-A4673CA6539D}">
      <dsp:nvSpPr>
        <dsp:cNvPr id="0" name=""/>
        <dsp:cNvSpPr/>
      </dsp:nvSpPr>
      <dsp:spPr>
        <a:xfrm>
          <a:off x="1595175"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Where's a balance that needs to be upheld when making these choices about which technologies should be updated, replaced, or repaired. So how do you go about making sure that you are doing that?</a:t>
          </a:r>
        </a:p>
      </dsp:txBody>
      <dsp:txXfrm>
        <a:off x="1595175" y="1580614"/>
        <a:ext cx="1351757" cy="1164307"/>
      </dsp:txXfrm>
    </dsp:sp>
    <dsp:sp modelId="{DFA47C33-029E-4B8F-AEBF-3C5C0FA7C0E3}">
      <dsp:nvSpPr>
        <dsp:cNvPr id="0" name=""/>
        <dsp:cNvSpPr/>
      </dsp:nvSpPr>
      <dsp:spPr>
        <a:xfrm>
          <a:off x="3555224" y="659355"/>
          <a:ext cx="608291" cy="6082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708EA3-8890-4025-BBB6-987CDA8DA1D3}">
      <dsp:nvSpPr>
        <dsp:cNvPr id="0" name=""/>
        <dsp:cNvSpPr/>
      </dsp:nvSpPr>
      <dsp:spPr>
        <a:xfrm>
          <a:off x="3183490"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When you start making these changes make sure that one of your top priorities  is security. </a:t>
          </a:r>
        </a:p>
      </dsp:txBody>
      <dsp:txXfrm>
        <a:off x="3183490" y="1580614"/>
        <a:ext cx="1351757" cy="1164307"/>
      </dsp:txXfrm>
    </dsp:sp>
    <dsp:sp modelId="{0AFF864E-3B41-43B2-A6AB-D7BE64F7511F}">
      <dsp:nvSpPr>
        <dsp:cNvPr id="0" name=""/>
        <dsp:cNvSpPr/>
      </dsp:nvSpPr>
      <dsp:spPr>
        <a:xfrm>
          <a:off x="5143539" y="659355"/>
          <a:ext cx="608291" cy="6082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57E1C5-3486-4211-A3DA-A178C68FEDA1}">
      <dsp:nvSpPr>
        <dsp:cNvPr id="0" name=""/>
        <dsp:cNvSpPr/>
      </dsp:nvSpPr>
      <dsp:spPr>
        <a:xfrm>
          <a:off x="4771806"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Cybersecurity should be considered when making any change in a business. This is a big concern in the technology industry and can cause the company a lot of money if it isn’t thought about.</a:t>
          </a:r>
        </a:p>
      </dsp:txBody>
      <dsp:txXfrm>
        <a:off x="4771806" y="1580614"/>
        <a:ext cx="1351757" cy="1164307"/>
      </dsp:txXfrm>
    </dsp:sp>
    <dsp:sp modelId="{5309C286-3B34-41E2-892F-623DDCA58DCB}">
      <dsp:nvSpPr>
        <dsp:cNvPr id="0" name=""/>
        <dsp:cNvSpPr/>
      </dsp:nvSpPr>
      <dsp:spPr>
        <a:xfrm>
          <a:off x="6731854" y="659355"/>
          <a:ext cx="608291" cy="6082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C26C83-DEF4-45B7-8D2E-12222935E510}">
      <dsp:nvSpPr>
        <dsp:cNvPr id="0" name=""/>
        <dsp:cNvSpPr/>
      </dsp:nvSpPr>
      <dsp:spPr>
        <a:xfrm>
          <a:off x="6360121"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Even though you believe your company could never be at risk no one is ever immune from having some type of cyber attack happen. So the sooner you consider the importance of this the better off your company will be.</a:t>
          </a:r>
        </a:p>
      </dsp:txBody>
      <dsp:txXfrm>
        <a:off x="6360121" y="1580614"/>
        <a:ext cx="1351757" cy="1164307"/>
      </dsp:txXfrm>
    </dsp:sp>
    <dsp:sp modelId="{1F010172-91B4-491C-8B54-22FCEA1BAEDD}">
      <dsp:nvSpPr>
        <dsp:cNvPr id="0" name=""/>
        <dsp:cNvSpPr/>
      </dsp:nvSpPr>
      <dsp:spPr>
        <a:xfrm>
          <a:off x="8320170" y="659355"/>
          <a:ext cx="608291" cy="6082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088C25-4E6C-4D75-925B-0E9BCA54F2BE}">
      <dsp:nvSpPr>
        <dsp:cNvPr id="0" name=""/>
        <dsp:cNvSpPr/>
      </dsp:nvSpPr>
      <dsp:spPr>
        <a:xfrm>
          <a:off x="7948436"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Always expect the best but also plan for the worst that could happen. </a:t>
          </a:r>
        </a:p>
      </dsp:txBody>
      <dsp:txXfrm>
        <a:off x="7948436" y="1580614"/>
        <a:ext cx="1351757" cy="1164307"/>
      </dsp:txXfrm>
    </dsp:sp>
    <dsp:sp modelId="{B221F4E7-10D8-45B1-9208-C93296877D36}">
      <dsp:nvSpPr>
        <dsp:cNvPr id="0" name=""/>
        <dsp:cNvSpPr/>
      </dsp:nvSpPr>
      <dsp:spPr>
        <a:xfrm>
          <a:off x="9908485" y="659355"/>
          <a:ext cx="608291" cy="60829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40D635-8502-4B47-85EE-60120B64CA79}">
      <dsp:nvSpPr>
        <dsp:cNvPr id="0" name=""/>
        <dsp:cNvSpPr/>
      </dsp:nvSpPr>
      <dsp:spPr>
        <a:xfrm>
          <a:off x="9536752" y="1580614"/>
          <a:ext cx="1351757" cy="1164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If your company isn’t using a backup system of some sort it is a must. You never know when you could have some type of system failure, a building fire, and so on. So having a backup is extremely important. </a:t>
          </a:r>
        </a:p>
      </dsp:txBody>
      <dsp:txXfrm>
        <a:off x="9536752" y="1580614"/>
        <a:ext cx="1351757" cy="1164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D916A-BFF5-44F2-878A-BECE68F7FF2E}">
      <dsp:nvSpPr>
        <dsp:cNvPr id="0" name=""/>
        <dsp:cNvSpPr/>
      </dsp:nvSpPr>
      <dsp:spPr>
        <a:xfrm>
          <a:off x="0" y="117957"/>
          <a:ext cx="2938860" cy="176331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Market Desirability – Is this solution going to be valuable to the end customer?</a:t>
          </a:r>
          <a:endParaRPr lang="en-US" sz="2000" kern="1200"/>
        </a:p>
      </dsp:txBody>
      <dsp:txXfrm>
        <a:off x="0" y="117957"/>
        <a:ext cx="2938860" cy="1763316"/>
      </dsp:txXfrm>
    </dsp:sp>
    <dsp:sp modelId="{1911172B-F87A-433F-BD2F-17600199AA13}">
      <dsp:nvSpPr>
        <dsp:cNvPr id="0" name=""/>
        <dsp:cNvSpPr/>
      </dsp:nvSpPr>
      <dsp:spPr>
        <a:xfrm>
          <a:off x="3232745" y="117957"/>
          <a:ext cx="2938860" cy="1763316"/>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Will our customers buy the finished product? </a:t>
          </a:r>
          <a:endParaRPr lang="en-US" sz="2000" kern="1200"/>
        </a:p>
      </dsp:txBody>
      <dsp:txXfrm>
        <a:off x="3232745" y="117957"/>
        <a:ext cx="2938860" cy="1763316"/>
      </dsp:txXfrm>
    </dsp:sp>
    <dsp:sp modelId="{9B690601-AFA3-4036-81CD-03DB15253105}">
      <dsp:nvSpPr>
        <dsp:cNvPr id="0" name=""/>
        <dsp:cNvSpPr/>
      </dsp:nvSpPr>
      <dsp:spPr>
        <a:xfrm>
          <a:off x="6465492" y="117957"/>
          <a:ext cx="2938860" cy="1763316"/>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Business Viability – Is this going to be cost effective for the company?</a:t>
          </a:r>
          <a:endParaRPr lang="en-US" sz="2000" kern="1200"/>
        </a:p>
      </dsp:txBody>
      <dsp:txXfrm>
        <a:off x="6465492" y="117957"/>
        <a:ext cx="2938860" cy="1763316"/>
      </dsp:txXfrm>
    </dsp:sp>
    <dsp:sp modelId="{5F386ABA-857F-4356-8145-33E5D8B82101}">
      <dsp:nvSpPr>
        <dsp:cNvPr id="0" name=""/>
        <dsp:cNvSpPr/>
      </dsp:nvSpPr>
      <dsp:spPr>
        <a:xfrm>
          <a:off x="0" y="2175159"/>
          <a:ext cx="2938860" cy="1763316"/>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How does this change affect our existing products and clients?</a:t>
          </a:r>
          <a:endParaRPr lang="en-US" sz="2000" kern="1200"/>
        </a:p>
      </dsp:txBody>
      <dsp:txXfrm>
        <a:off x="0" y="2175159"/>
        <a:ext cx="2938860" cy="1763316"/>
      </dsp:txXfrm>
    </dsp:sp>
    <dsp:sp modelId="{DA001589-8900-4336-BB12-D5CB6FAEEFFE}">
      <dsp:nvSpPr>
        <dsp:cNvPr id="0" name=""/>
        <dsp:cNvSpPr/>
      </dsp:nvSpPr>
      <dsp:spPr>
        <a:xfrm>
          <a:off x="3232746" y="2175160"/>
          <a:ext cx="2938860" cy="1763316"/>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Technology Feasibility – Do we have all the rest of the needed technology to deliver the solution? </a:t>
          </a:r>
          <a:endParaRPr lang="en-US" sz="2000" kern="1200"/>
        </a:p>
      </dsp:txBody>
      <dsp:txXfrm>
        <a:off x="3232746" y="2175160"/>
        <a:ext cx="2938860" cy="1763316"/>
      </dsp:txXfrm>
    </dsp:sp>
    <dsp:sp modelId="{80DEF571-84E8-4A0C-BDF1-EC8C95B6F0BC}">
      <dsp:nvSpPr>
        <dsp:cNvPr id="0" name=""/>
        <dsp:cNvSpPr/>
      </dsp:nvSpPr>
      <dsp:spPr>
        <a:xfrm>
          <a:off x="6465492" y="2175160"/>
          <a:ext cx="2938860" cy="1763316"/>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a:t>Do we have parts that we can reuse that will cut down costs?</a:t>
          </a:r>
          <a:endParaRPr lang="en-US" sz="2000" kern="1200"/>
        </a:p>
      </dsp:txBody>
      <dsp:txXfrm>
        <a:off x="6465492" y="2175160"/>
        <a:ext cx="2938860" cy="17633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D7D6A3-58FC-498D-8FCC-F158510A9658}" type="datetimeFigureOut">
              <a:rPr lang="en-US" smtClean="0"/>
              <a:t>10/27/2020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DD3C7-09A3-4FAE-BEB8-19FEF1926070}" type="slidenum">
              <a:rPr lang="en-US" smtClean="0"/>
              <a:t>‹#›</a:t>
            </a:fld>
            <a:endParaRPr lang="en-US" dirty="0"/>
          </a:p>
        </p:txBody>
      </p:sp>
    </p:spTree>
    <p:extLst>
      <p:ext uri="{BB962C8B-B14F-4D97-AF65-F5344CB8AC3E}">
        <p14:creationId xmlns:p14="http://schemas.microsoft.com/office/powerpoint/2010/main" val="1934263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0510C1-68D9-426D-AFF5-EDA5A83FE26A}"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91879-48A3-47A5-B5C8-C41471DFF8B2}" type="datetime1">
              <a:rPr lang="en-US" smtClean="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AC7C44A-C59B-49C4-9531-4190F8FAE95F}"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7E28E5E-DC47-4CBE-B1BE-E523592C43BA}"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CDA05-0A74-445A-9678-785271128EAB}"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ACA9B6-A8AD-4AF5-BB43-51E59DFE94B3}" type="datetime1">
              <a:rPr lang="en-US" smtClean="0"/>
              <a:t>10/27/2020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F9AA368-3A61-4BEF-AE31-0F0140812D38}" type="datetime1">
              <a:rPr lang="en-US" smtClean="0"/>
              <a:t>10/27/2020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70FDF-F600-4B46-B231-29938188BEE7}"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058A41-3024-4EAE-B64C-415ABA25C013}"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974CA42-1A45-4FB0-8BE1-C01D6544A525}"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7BB06A-C244-4D67-B7D6-73ED97A417CC}" type="datetime1">
              <a:rPr lang="en-US" smtClean="0"/>
              <a:t>10/27/2020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62B9DB-4E53-4561-B648-0C97F954A6ED}" type="datetime1">
              <a:rPr lang="en-US" smtClean="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AD8F65-68DA-4DE0-AA51-C1705F712F09}" type="datetime1">
              <a:rPr lang="en-US" smtClean="0"/>
              <a:t>10/27/2020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008D61C-CB42-4521-A465-4F00F6373107}" type="datetime1">
              <a:rPr lang="en-US" smtClean="0"/>
              <a:t>10/27/2020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D1543F9-AF82-48DC-9EF3-0CBC98B23DF1}" type="datetime1">
              <a:rPr lang="en-US" smtClean="0"/>
              <a:t>10/27/2020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3B79E4A-1422-43DE-B397-8AA34503285C}" type="datetime1">
              <a:rPr lang="en-US" smtClean="0"/>
              <a:t>10/27/2020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679680-FDFB-4F63-A942-14E00CD81373}" type="datetime1">
              <a:rPr lang="en-US" smtClean="0"/>
              <a:t>10/27/2020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6C27C16-19D4-4027-9C62-B26B19FAF244}" type="datetime1">
              <a:rPr lang="en-US" smtClean="0"/>
              <a:t>10/27/2020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E29227B-4703-4DAD-A51E-EBA7FE3BC51A}"/>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l="4365" t="23391" r="4727"/>
          <a:stretch/>
        </p:blipFill>
        <p:spPr>
          <a:xfrm>
            <a:off x="20" y="10"/>
            <a:ext cx="12191980" cy="6857990"/>
          </a:xfrm>
          <a:prstGeom prst="rect">
            <a:avLst/>
          </a:prstGeom>
        </p:spPr>
      </p:pic>
      <p:sp>
        <p:nvSpPr>
          <p:cNvPr id="2" name="Title 1">
            <a:extLst>
              <a:ext uri="{FF2B5EF4-FFF2-40B4-BE49-F238E27FC236}">
                <a16:creationId xmlns:a16="http://schemas.microsoft.com/office/drawing/2014/main" id="{5A42F1FE-7C96-4161-95B9-B9C1C51936E4}"/>
              </a:ext>
            </a:extLst>
          </p:cNvPr>
          <p:cNvSpPr>
            <a:spLocks noGrp="1"/>
          </p:cNvSpPr>
          <p:nvPr>
            <p:ph type="ctrTitle"/>
          </p:nvPr>
        </p:nvSpPr>
        <p:spPr>
          <a:xfrm>
            <a:off x="1154955" y="1447800"/>
            <a:ext cx="8825658" cy="3329581"/>
          </a:xfrm>
        </p:spPr>
        <p:txBody>
          <a:bodyPr>
            <a:normAutofit/>
          </a:bodyPr>
          <a:lstStyle/>
          <a:p>
            <a:pPr algn="ctr"/>
            <a:r>
              <a:rPr lang="en-US"/>
              <a:t>Technology vs. Business</a:t>
            </a:r>
            <a:endParaRPr lang="en-US" dirty="0">
              <a:solidFill>
                <a:schemeClr val="tx1"/>
              </a:solidFill>
            </a:endParaRPr>
          </a:p>
        </p:txBody>
      </p:sp>
      <p:sp>
        <p:nvSpPr>
          <p:cNvPr id="3" name="Subtitle 2">
            <a:extLst>
              <a:ext uri="{FF2B5EF4-FFF2-40B4-BE49-F238E27FC236}">
                <a16:creationId xmlns:a16="http://schemas.microsoft.com/office/drawing/2014/main" id="{C8525207-C54B-46FA-899C-064FCA594382}"/>
              </a:ext>
            </a:extLst>
          </p:cNvPr>
          <p:cNvSpPr>
            <a:spLocks noGrp="1"/>
          </p:cNvSpPr>
          <p:nvPr>
            <p:ph type="subTitle" idx="1"/>
          </p:nvPr>
        </p:nvSpPr>
        <p:spPr>
          <a:xfrm>
            <a:off x="1154955" y="5363751"/>
            <a:ext cx="8825658" cy="861420"/>
          </a:xfrm>
        </p:spPr>
        <p:txBody>
          <a:bodyPr>
            <a:normAutofit/>
          </a:bodyPr>
          <a:lstStyle/>
          <a:p>
            <a:r>
              <a:rPr lang="en-US">
                <a:solidFill>
                  <a:schemeClr val="tx1"/>
                </a:solidFill>
              </a:rPr>
              <a:t>By: Becca Buechle</a:t>
            </a:r>
            <a:endParaRPr lang="en-US" dirty="0">
              <a:solidFill>
                <a:schemeClr val="tx1"/>
              </a:solidFill>
            </a:endParaRPr>
          </a:p>
        </p:txBody>
      </p:sp>
      <p:sp>
        <p:nvSpPr>
          <p:cNvPr id="30" name="Rectangle 2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12990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F3D2621-8D74-4C88-8226-79790C399478}"/>
              </a:ext>
            </a:extLst>
          </p:cNvPr>
          <p:cNvSpPr>
            <a:spLocks noGrp="1"/>
          </p:cNvSpPr>
          <p:nvPr>
            <p:ph type="title"/>
          </p:nvPr>
        </p:nvSpPr>
        <p:spPr>
          <a:xfrm>
            <a:off x="653143" y="1645920"/>
            <a:ext cx="3522879" cy="4470821"/>
          </a:xfrm>
        </p:spPr>
        <p:txBody>
          <a:bodyPr>
            <a:normAutofit/>
          </a:bodyPr>
          <a:lstStyle/>
          <a:p>
            <a:pPr algn="ctr"/>
            <a:r>
              <a:rPr lang="en-US" dirty="0">
                <a:solidFill>
                  <a:schemeClr val="bg2"/>
                </a:solidFill>
              </a:rPr>
              <a:t>Bibliography </a:t>
            </a:r>
          </a:p>
        </p:txBody>
      </p:sp>
      <p:sp>
        <p:nvSpPr>
          <p:cNvPr id="3" name="Content Placeholder 2">
            <a:extLst>
              <a:ext uri="{FF2B5EF4-FFF2-40B4-BE49-F238E27FC236}">
                <a16:creationId xmlns:a16="http://schemas.microsoft.com/office/drawing/2014/main" id="{4B0FF422-DA0D-4468-A67E-669F8CBA554D}"/>
              </a:ext>
            </a:extLst>
          </p:cNvPr>
          <p:cNvSpPr>
            <a:spLocks noGrp="1"/>
          </p:cNvSpPr>
          <p:nvPr>
            <p:ph idx="1"/>
          </p:nvPr>
        </p:nvSpPr>
        <p:spPr>
          <a:xfrm>
            <a:off x="5204109" y="1645920"/>
            <a:ext cx="6269434" cy="4470821"/>
          </a:xfrm>
        </p:spPr>
        <p:txBody>
          <a:bodyPr>
            <a:normAutofit fontScale="85000" lnSpcReduction="20000"/>
          </a:bodyPr>
          <a:lstStyle/>
          <a:p>
            <a:r>
              <a:rPr lang="en-US" dirty="0"/>
              <a:t>Higgins and Nicola </a:t>
            </a:r>
            <a:r>
              <a:rPr lang="en-US" dirty="0" err="1"/>
              <a:t>Morini</a:t>
            </a:r>
            <a:r>
              <a:rPr lang="en-US" dirty="0"/>
              <a:t> </a:t>
            </a:r>
            <a:r>
              <a:rPr lang="en-US" dirty="0" err="1"/>
              <a:t>Bianzino</a:t>
            </a:r>
            <a:r>
              <a:rPr lang="en-US" dirty="0"/>
              <a:t>, D. (2020, October 12). Tech Should Enable Change, Not Drive It. Retrieved October 28, 2020, from https://hbr.org/2020/10/tech-should-enable-change-not-drive-it</a:t>
            </a:r>
          </a:p>
          <a:p>
            <a:endParaRPr lang="en-US" dirty="0"/>
          </a:p>
          <a:p>
            <a:r>
              <a:rPr lang="en-US" dirty="0"/>
              <a:t>Joshi, R., &amp; </a:t>
            </a:r>
            <a:r>
              <a:rPr lang="en-US" dirty="0" err="1"/>
              <a:t>Afanasyev</a:t>
            </a:r>
            <a:r>
              <a:rPr lang="en-US" dirty="0"/>
              <a:t>, D. (2020, July 22). How to make technology decisions for better business outcomes. Retrieved October 27, 2020, from https://www.ey.com/en_us/consulting/how-to-make-technology-decisions-for-better-business-outcomes</a:t>
            </a:r>
          </a:p>
          <a:p>
            <a:endParaRPr lang="en-US" dirty="0"/>
          </a:p>
          <a:p>
            <a:r>
              <a:rPr lang="en-US" dirty="0"/>
              <a:t>Williams, A. (2019, October 30). 8 Ways to Make Tech Decisions for Your Organization: Warren </a:t>
            </a:r>
            <a:r>
              <a:rPr lang="en-US" dirty="0" err="1"/>
              <a:t>Averett</a:t>
            </a:r>
            <a:r>
              <a:rPr lang="en-US" dirty="0"/>
              <a:t>. Retrieved October 27, 2020, from https://warrenaverett.com/insights/eight-ways-to-make-sound-technology-decisions-for-your-organization/</a:t>
            </a:r>
          </a:p>
          <a:p>
            <a:endParaRPr lang="en-US" dirty="0"/>
          </a:p>
        </p:txBody>
      </p:sp>
    </p:spTree>
    <p:extLst>
      <p:ext uri="{BB962C8B-B14F-4D97-AF65-F5344CB8AC3E}">
        <p14:creationId xmlns:p14="http://schemas.microsoft.com/office/powerpoint/2010/main" val="254320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24F7-D1E7-4372-AE04-18FF37156825}"/>
              </a:ext>
            </a:extLst>
          </p:cNvPr>
          <p:cNvSpPr>
            <a:spLocks noGrp="1"/>
          </p:cNvSpPr>
          <p:nvPr>
            <p:ph type="title"/>
          </p:nvPr>
        </p:nvSpPr>
        <p:spPr>
          <a:xfrm>
            <a:off x="646111" y="452718"/>
            <a:ext cx="9404723" cy="1400530"/>
          </a:xfrm>
        </p:spPr>
        <p:txBody>
          <a:bodyPr>
            <a:normAutofit/>
          </a:bodyPr>
          <a:lstStyle/>
          <a:p>
            <a:pPr algn="ctr"/>
            <a:r>
              <a:rPr lang="en-US" sz="3900" dirty="0"/>
              <a:t>Why a Balance Between Technology and Business is Important</a:t>
            </a:r>
          </a:p>
        </p:txBody>
      </p:sp>
      <p:graphicFrame>
        <p:nvGraphicFramePr>
          <p:cNvPr id="6" name="Content Placeholder 2">
            <a:extLst>
              <a:ext uri="{FF2B5EF4-FFF2-40B4-BE49-F238E27FC236}">
                <a16:creationId xmlns:a16="http://schemas.microsoft.com/office/drawing/2014/main" id="{34581E66-B2DA-43E1-9ACE-6A3563E19166}"/>
              </a:ext>
            </a:extLst>
          </p:cNvPr>
          <p:cNvGraphicFramePr>
            <a:graphicFrameLocks noGrp="1"/>
          </p:cNvGraphicFramePr>
          <p:nvPr>
            <p:ph idx="1"/>
            <p:extLst>
              <p:ext uri="{D42A27DB-BD31-4B8C-83A1-F6EECF244321}">
                <p14:modId xmlns:p14="http://schemas.microsoft.com/office/powerpoint/2010/main" val="2048428738"/>
              </p:ext>
            </p:extLst>
          </p:nvPr>
        </p:nvGraphicFramePr>
        <p:xfrm>
          <a:off x="645740" y="2237362"/>
          <a:ext cx="9404723" cy="4251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3774941-AE39-4FF2-8B66-9CA3EDF76D4A}"/>
              </a:ext>
            </a:extLst>
          </p:cNvPr>
          <p:cNvSpPr txBox="1"/>
          <p:nvPr/>
        </p:nvSpPr>
        <p:spPr>
          <a:xfrm rot="5400000">
            <a:off x="9561049" y="4178531"/>
            <a:ext cx="3970421" cy="369332"/>
          </a:xfrm>
          <a:prstGeom prst="rect">
            <a:avLst/>
          </a:prstGeom>
          <a:noFill/>
        </p:spPr>
        <p:txBody>
          <a:bodyPr wrap="square" rtlCol="0">
            <a:spAutoFit/>
          </a:bodyPr>
          <a:lstStyle/>
          <a:p>
            <a:r>
              <a:rPr lang="en-US" dirty="0"/>
              <a:t>Source: Joshi, R., &amp; </a:t>
            </a:r>
            <a:r>
              <a:rPr lang="en-US" dirty="0" err="1"/>
              <a:t>Afanasyev</a:t>
            </a:r>
            <a:r>
              <a:rPr lang="en-US" dirty="0"/>
              <a:t>, D. </a:t>
            </a:r>
          </a:p>
        </p:txBody>
      </p:sp>
    </p:spTree>
    <p:extLst>
      <p:ext uri="{BB962C8B-B14F-4D97-AF65-F5344CB8AC3E}">
        <p14:creationId xmlns:p14="http://schemas.microsoft.com/office/powerpoint/2010/main" val="364853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89EC0F8-2337-4A2A-ABF7-BB26CEF8711F}"/>
              </a:ext>
            </a:extLst>
          </p:cNvPr>
          <p:cNvSpPr>
            <a:spLocks noGrp="1"/>
          </p:cNvSpPr>
          <p:nvPr>
            <p:ph type="title"/>
          </p:nvPr>
        </p:nvSpPr>
        <p:spPr>
          <a:xfrm>
            <a:off x="648930" y="629267"/>
            <a:ext cx="9252154" cy="1016654"/>
          </a:xfrm>
        </p:spPr>
        <p:txBody>
          <a:bodyPr>
            <a:normAutofit/>
          </a:bodyPr>
          <a:lstStyle/>
          <a:p>
            <a:pPr algn="ctr"/>
            <a:r>
              <a:rPr lang="en-US" dirty="0">
                <a:solidFill>
                  <a:srgbClr val="EBEBEB"/>
                </a:solidFill>
              </a:rPr>
              <a:t>Sound Technology Decisions</a:t>
            </a:r>
          </a:p>
        </p:txBody>
      </p:sp>
      <p:sp>
        <p:nvSpPr>
          <p:cNvPr id="13" name="Rectangle 12">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64D2DBFB-F931-47ED-8B3F-A9635B4FC0CC}"/>
              </a:ext>
            </a:extLst>
          </p:cNvPr>
          <p:cNvGraphicFramePr>
            <a:graphicFrameLocks noGrp="1"/>
          </p:cNvGraphicFramePr>
          <p:nvPr>
            <p:ph idx="1"/>
            <p:extLst>
              <p:ext uri="{D42A27DB-BD31-4B8C-83A1-F6EECF244321}">
                <p14:modId xmlns:p14="http://schemas.microsoft.com/office/powerpoint/2010/main" val="194079957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4A89020-5FEA-49DB-A77E-6473434D4443}"/>
              </a:ext>
            </a:extLst>
          </p:cNvPr>
          <p:cNvSpPr txBox="1"/>
          <p:nvPr/>
        </p:nvSpPr>
        <p:spPr>
          <a:xfrm>
            <a:off x="4467726" y="1782988"/>
            <a:ext cx="2557110" cy="369332"/>
          </a:xfrm>
          <a:prstGeom prst="rect">
            <a:avLst/>
          </a:prstGeom>
          <a:noFill/>
        </p:spPr>
        <p:txBody>
          <a:bodyPr wrap="none" rtlCol="0">
            <a:spAutoFit/>
          </a:bodyPr>
          <a:lstStyle/>
          <a:p>
            <a:r>
              <a:rPr lang="en-US" dirty="0">
                <a:solidFill>
                  <a:schemeClr val="bg1"/>
                </a:solidFill>
              </a:rPr>
              <a:t>Source: (Williams, A.) </a:t>
            </a:r>
          </a:p>
        </p:txBody>
      </p:sp>
    </p:spTree>
    <p:extLst>
      <p:ext uri="{BB962C8B-B14F-4D97-AF65-F5344CB8AC3E}">
        <p14:creationId xmlns:p14="http://schemas.microsoft.com/office/powerpoint/2010/main" val="233670551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AAD83-1A5A-4D8F-9862-A2CED76AD4E8}"/>
              </a:ext>
            </a:extLst>
          </p:cNvPr>
          <p:cNvSpPr>
            <a:spLocks noGrp="1"/>
          </p:cNvSpPr>
          <p:nvPr>
            <p:ph type="title"/>
          </p:nvPr>
        </p:nvSpPr>
        <p:spPr/>
        <p:txBody>
          <a:bodyPr/>
          <a:lstStyle/>
          <a:p>
            <a:pPr algn="ctr"/>
            <a:r>
              <a:rPr lang="en-US" dirty="0">
                <a:solidFill>
                  <a:srgbClr val="EBEBEB"/>
                </a:solidFill>
              </a:rPr>
              <a:t>Sound Technology Decisions (continued)</a:t>
            </a:r>
            <a:endParaRPr lang="en-US" dirty="0"/>
          </a:p>
        </p:txBody>
      </p:sp>
      <p:sp>
        <p:nvSpPr>
          <p:cNvPr id="3" name="Content Placeholder 2">
            <a:extLst>
              <a:ext uri="{FF2B5EF4-FFF2-40B4-BE49-F238E27FC236}">
                <a16:creationId xmlns:a16="http://schemas.microsoft.com/office/drawing/2014/main" id="{7C947DDA-EE39-4486-AD42-C31B46144CA6}"/>
              </a:ext>
            </a:extLst>
          </p:cNvPr>
          <p:cNvSpPr>
            <a:spLocks noGrp="1"/>
          </p:cNvSpPr>
          <p:nvPr>
            <p:ph idx="1"/>
          </p:nvPr>
        </p:nvSpPr>
        <p:spPr/>
        <p:txBody>
          <a:bodyPr>
            <a:normAutofit fontScale="77500" lnSpcReduction="20000"/>
          </a:bodyPr>
          <a:lstStyle/>
          <a:p>
            <a:r>
              <a:rPr lang="en-US" dirty="0"/>
              <a:t>Having a backup plan isn’t enough though your business needs to have a tried and true plan in place. A written-out policy and procedures that explains the expectations. This can be something such as a bring your own device policy so that things can be saved on those, but the policy must explain how employees can store and utilize any company information on these devices. But also use a provider you trust with also having a backup copy.</a:t>
            </a:r>
          </a:p>
          <a:p>
            <a:r>
              <a:rPr lang="en-US" dirty="0"/>
              <a:t>Consider the long-term cost of any changes </a:t>
            </a:r>
          </a:p>
          <a:p>
            <a:r>
              <a:rPr lang="en-US" dirty="0"/>
              <a:t>Are you not upgrading hardware or software now because its saving money? How much will it cost in the future if these things cause more issues?</a:t>
            </a:r>
          </a:p>
          <a:p>
            <a:r>
              <a:rPr lang="en-US" dirty="0"/>
              <a:t>Know where your company is vulnerable and any limitations you might have. </a:t>
            </a:r>
          </a:p>
          <a:p>
            <a:r>
              <a:rPr lang="en-US" dirty="0"/>
              <a:t>You should have quarterly vulnerability scanning's and annual penetration testing. Hackers are always looking for ways to get in. With any type of update or upgrade there's always that risk that something has changed enough that one could get in. </a:t>
            </a:r>
          </a:p>
          <a:p>
            <a:r>
              <a:rPr lang="en-US" dirty="0"/>
              <a:t>Be aware of current industry trends </a:t>
            </a:r>
          </a:p>
          <a:p>
            <a:endParaRPr lang="en-US" dirty="0"/>
          </a:p>
          <a:p>
            <a:r>
              <a:rPr lang="en-US" dirty="0"/>
              <a:t>Source: (Williams, A.) </a:t>
            </a:r>
          </a:p>
          <a:p>
            <a:endParaRPr lang="en-US" dirty="0"/>
          </a:p>
          <a:p>
            <a:endParaRPr lang="en-US" dirty="0"/>
          </a:p>
          <a:p>
            <a:endParaRPr lang="en-US" dirty="0"/>
          </a:p>
        </p:txBody>
      </p:sp>
    </p:spTree>
    <p:extLst>
      <p:ext uri="{BB962C8B-B14F-4D97-AF65-F5344CB8AC3E}">
        <p14:creationId xmlns:p14="http://schemas.microsoft.com/office/powerpoint/2010/main" val="9743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C7D9-636D-4535-9F6A-0BA868B7AD63}"/>
              </a:ext>
            </a:extLst>
          </p:cNvPr>
          <p:cNvSpPr>
            <a:spLocks noGrp="1"/>
          </p:cNvSpPr>
          <p:nvPr>
            <p:ph type="title"/>
          </p:nvPr>
        </p:nvSpPr>
        <p:spPr/>
        <p:txBody>
          <a:bodyPr/>
          <a:lstStyle/>
          <a:p>
            <a:pPr algn="ctr"/>
            <a:r>
              <a:rPr lang="en-US" dirty="0">
                <a:solidFill>
                  <a:srgbClr val="EBEBEB"/>
                </a:solidFill>
              </a:rPr>
              <a:t>Sound Technology Decisions (continued)</a:t>
            </a:r>
            <a:endParaRPr lang="en-US" dirty="0"/>
          </a:p>
        </p:txBody>
      </p:sp>
      <p:sp>
        <p:nvSpPr>
          <p:cNvPr id="3" name="Content Placeholder 2">
            <a:extLst>
              <a:ext uri="{FF2B5EF4-FFF2-40B4-BE49-F238E27FC236}">
                <a16:creationId xmlns:a16="http://schemas.microsoft.com/office/drawing/2014/main" id="{578D407A-6E99-43E5-BFC3-73A4336B7BCC}"/>
              </a:ext>
            </a:extLst>
          </p:cNvPr>
          <p:cNvSpPr>
            <a:spLocks noGrp="1"/>
          </p:cNvSpPr>
          <p:nvPr>
            <p:ph idx="1"/>
          </p:nvPr>
        </p:nvSpPr>
        <p:spPr/>
        <p:txBody>
          <a:bodyPr>
            <a:normAutofit fontScale="70000" lnSpcReduction="20000"/>
          </a:bodyPr>
          <a:lstStyle/>
          <a:p>
            <a:r>
              <a:rPr lang="en-US" dirty="0"/>
              <a:t>The cloud technology is becoming more and more popular this option really helps to increase accessibility, scalability and easy resource provisioning just a few reasons why its popular. </a:t>
            </a:r>
          </a:p>
          <a:p>
            <a:r>
              <a:rPr lang="en-US" dirty="0"/>
              <a:t>The cloud also allows for easy adjustment if you have an increase or even a decrease in business. 94% of businesses also said that they had better security once they switched to the cloud. (Williams, A.)</a:t>
            </a:r>
          </a:p>
          <a:p>
            <a:r>
              <a:rPr lang="en-US" dirty="0"/>
              <a:t>In a cloud or “as-a-Service” environment the infrastructure, software, and such are handled as a pay as you go type model. This can eliminate a huge cost since your company isn’t paying to have all its own hardware and software on site. </a:t>
            </a:r>
          </a:p>
          <a:p>
            <a:r>
              <a:rPr lang="en-US" dirty="0"/>
              <a:t>Education should also play a huge role in your company.</a:t>
            </a:r>
          </a:p>
          <a:p>
            <a:r>
              <a:rPr lang="en-US" dirty="0"/>
              <a:t>Employees are your greatest asset but can also but your greatest element of risk when it comes to technology and cybersecurity. Companies are only as secure as their employee's actions. </a:t>
            </a:r>
          </a:p>
          <a:p>
            <a:r>
              <a:rPr lang="en-US" dirty="0"/>
              <a:t>User error accounts for 95% of data breeches. (Williams, A.)</a:t>
            </a:r>
          </a:p>
          <a:p>
            <a:r>
              <a:rPr lang="en-US" dirty="0"/>
              <a:t>Guidelines for cybersecurity should never be a one and done type of thing. This is something that should be gone over frequently. </a:t>
            </a:r>
          </a:p>
          <a:p>
            <a:endParaRPr lang="en-US" dirty="0"/>
          </a:p>
          <a:p>
            <a:r>
              <a:rPr lang="en-US" dirty="0"/>
              <a:t>Source: (Williams, A.) </a:t>
            </a:r>
          </a:p>
          <a:p>
            <a:endParaRPr lang="en-US" dirty="0"/>
          </a:p>
          <a:p>
            <a:endParaRPr lang="en-US" dirty="0"/>
          </a:p>
          <a:p>
            <a:endParaRPr lang="en-US" dirty="0"/>
          </a:p>
        </p:txBody>
      </p:sp>
    </p:spTree>
    <p:extLst>
      <p:ext uri="{BB962C8B-B14F-4D97-AF65-F5344CB8AC3E}">
        <p14:creationId xmlns:p14="http://schemas.microsoft.com/office/powerpoint/2010/main" val="381214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1522B12-D0E6-447E-933F-B65A6E8B3D99}"/>
              </a:ext>
            </a:extLst>
          </p:cNvPr>
          <p:cNvSpPr>
            <a:spLocks noGrp="1"/>
          </p:cNvSpPr>
          <p:nvPr>
            <p:ph type="title"/>
          </p:nvPr>
        </p:nvSpPr>
        <p:spPr>
          <a:xfrm>
            <a:off x="653143" y="1645920"/>
            <a:ext cx="3522879" cy="4470821"/>
          </a:xfrm>
        </p:spPr>
        <p:txBody>
          <a:bodyPr>
            <a:normAutofit/>
          </a:bodyPr>
          <a:lstStyle/>
          <a:p>
            <a:pPr algn="r"/>
            <a:r>
              <a:rPr lang="en-US" dirty="0">
                <a:solidFill>
                  <a:schemeClr val="bg2"/>
                </a:solidFill>
              </a:rPr>
              <a:t>Guiding Principles of a Governance Model </a:t>
            </a:r>
          </a:p>
        </p:txBody>
      </p:sp>
      <p:sp>
        <p:nvSpPr>
          <p:cNvPr id="3" name="Content Placeholder 2">
            <a:extLst>
              <a:ext uri="{FF2B5EF4-FFF2-40B4-BE49-F238E27FC236}">
                <a16:creationId xmlns:a16="http://schemas.microsoft.com/office/drawing/2014/main" id="{130C258E-6F9B-43C7-AF36-C7A39E979007}"/>
              </a:ext>
            </a:extLst>
          </p:cNvPr>
          <p:cNvSpPr>
            <a:spLocks noGrp="1"/>
          </p:cNvSpPr>
          <p:nvPr>
            <p:ph idx="1"/>
          </p:nvPr>
        </p:nvSpPr>
        <p:spPr>
          <a:xfrm>
            <a:off x="5204109" y="1645920"/>
            <a:ext cx="6269434" cy="4470821"/>
          </a:xfrm>
        </p:spPr>
        <p:txBody>
          <a:bodyPr>
            <a:normAutofit/>
          </a:bodyPr>
          <a:lstStyle/>
          <a:p>
            <a:r>
              <a:rPr lang="en-US" dirty="0"/>
              <a:t>Business Relevant – Are the technologies that are being chosen going to help advance the business outcome? </a:t>
            </a:r>
          </a:p>
          <a:p>
            <a:r>
              <a:rPr lang="en-US" dirty="0"/>
              <a:t>Actionable – Do these decisions align with the business strategy?</a:t>
            </a:r>
          </a:p>
          <a:p>
            <a:r>
              <a:rPr lang="en-US" dirty="0"/>
              <a:t>Long Lasting –The way you manage your company can have a big impact on communication and technology. </a:t>
            </a:r>
          </a:p>
          <a:p>
            <a:endParaRPr lang="en-US" dirty="0"/>
          </a:p>
          <a:p>
            <a:r>
              <a:rPr lang="en-US" dirty="0"/>
              <a:t>Source: (Joshi, R., &amp; </a:t>
            </a:r>
            <a:r>
              <a:rPr lang="en-US" dirty="0" err="1"/>
              <a:t>Afanasyev</a:t>
            </a:r>
            <a:r>
              <a:rPr lang="en-US" dirty="0"/>
              <a:t>, D.)</a:t>
            </a:r>
          </a:p>
          <a:p>
            <a:endParaRPr lang="en-US" dirty="0"/>
          </a:p>
        </p:txBody>
      </p:sp>
    </p:spTree>
    <p:extLst>
      <p:ext uri="{BB962C8B-B14F-4D97-AF65-F5344CB8AC3E}">
        <p14:creationId xmlns:p14="http://schemas.microsoft.com/office/powerpoint/2010/main" val="3476485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4AF01-2DA5-4692-9511-E847217F5569}"/>
              </a:ext>
            </a:extLst>
          </p:cNvPr>
          <p:cNvSpPr>
            <a:spLocks noGrp="1"/>
          </p:cNvSpPr>
          <p:nvPr>
            <p:ph type="title"/>
          </p:nvPr>
        </p:nvSpPr>
        <p:spPr>
          <a:xfrm>
            <a:off x="648930" y="629266"/>
            <a:ext cx="5616217" cy="1622321"/>
          </a:xfrm>
        </p:spPr>
        <p:txBody>
          <a:bodyPr>
            <a:normAutofit/>
          </a:bodyPr>
          <a:lstStyle/>
          <a:p>
            <a:pPr algn="ctr"/>
            <a:r>
              <a:rPr lang="en-US" dirty="0">
                <a:solidFill>
                  <a:srgbClr val="EBEBEB"/>
                </a:solidFill>
              </a:rPr>
              <a:t>Key Priorities</a:t>
            </a:r>
          </a:p>
        </p:txBody>
      </p:sp>
      <p:sp>
        <p:nvSpPr>
          <p:cNvPr id="54"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55"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6" name="Graphic 6" descr="Business Growth">
            <a:extLst>
              <a:ext uri="{FF2B5EF4-FFF2-40B4-BE49-F238E27FC236}">
                <a16:creationId xmlns:a16="http://schemas.microsoft.com/office/drawing/2014/main" id="{5215701B-8732-4D7C-8BA8-F520AC1CF6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63742" y="1438929"/>
            <a:ext cx="3980139" cy="3980139"/>
          </a:xfrm>
          <a:prstGeom prst="rect">
            <a:avLst/>
          </a:prstGeom>
          <a:effectLst/>
        </p:spPr>
      </p:pic>
      <p:sp>
        <p:nvSpPr>
          <p:cNvPr id="57"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Content Placeholder 2">
            <a:extLst>
              <a:ext uri="{FF2B5EF4-FFF2-40B4-BE49-F238E27FC236}">
                <a16:creationId xmlns:a16="http://schemas.microsoft.com/office/drawing/2014/main" id="{27D19B6F-D177-4579-8E01-91D4DE837C40}"/>
              </a:ext>
            </a:extLst>
          </p:cNvPr>
          <p:cNvSpPr>
            <a:spLocks noGrp="1"/>
          </p:cNvSpPr>
          <p:nvPr>
            <p:ph idx="1"/>
          </p:nvPr>
        </p:nvSpPr>
        <p:spPr>
          <a:xfrm>
            <a:off x="648931" y="2438400"/>
            <a:ext cx="5616216" cy="3785419"/>
          </a:xfrm>
        </p:spPr>
        <p:txBody>
          <a:bodyPr>
            <a:normAutofit lnSpcReduction="10000"/>
          </a:bodyPr>
          <a:lstStyle/>
          <a:p>
            <a:pPr>
              <a:lnSpc>
                <a:spcPct val="90000"/>
              </a:lnSpc>
            </a:pPr>
            <a:r>
              <a:rPr lang="en-US" sz="1700" dirty="0">
                <a:solidFill>
                  <a:srgbClr val="FFFFFF"/>
                </a:solidFill>
              </a:rPr>
              <a:t>Helps to advance business and strategy alignment so that it doesn’t hold the company back </a:t>
            </a:r>
          </a:p>
          <a:p>
            <a:pPr>
              <a:lnSpc>
                <a:spcPct val="90000"/>
              </a:lnSpc>
            </a:pPr>
            <a:r>
              <a:rPr lang="en-US" sz="1700" dirty="0">
                <a:solidFill>
                  <a:srgbClr val="FFFFFF"/>
                </a:solidFill>
              </a:rPr>
              <a:t>Helps speed up decision making</a:t>
            </a:r>
          </a:p>
          <a:p>
            <a:pPr>
              <a:lnSpc>
                <a:spcPct val="90000"/>
              </a:lnSpc>
            </a:pPr>
            <a:r>
              <a:rPr lang="en-US" sz="1700" dirty="0">
                <a:solidFill>
                  <a:srgbClr val="FFFFFF"/>
                </a:solidFill>
              </a:rPr>
              <a:t>Helps improve value from investments in technology</a:t>
            </a:r>
          </a:p>
          <a:p>
            <a:pPr>
              <a:lnSpc>
                <a:spcPct val="90000"/>
              </a:lnSpc>
            </a:pPr>
            <a:r>
              <a:rPr lang="en-US" sz="1700" dirty="0">
                <a:solidFill>
                  <a:srgbClr val="FFFFFF"/>
                </a:solidFill>
              </a:rPr>
              <a:t>Does it help advocate for global technology standards in your business? </a:t>
            </a:r>
          </a:p>
          <a:p>
            <a:pPr>
              <a:lnSpc>
                <a:spcPct val="90000"/>
              </a:lnSpc>
            </a:pPr>
            <a:r>
              <a:rPr lang="en-US" sz="1700" dirty="0">
                <a:solidFill>
                  <a:srgbClr val="FFFFFF"/>
                </a:solidFill>
              </a:rPr>
              <a:t>Do these adjust quickly to a dynamic environment? </a:t>
            </a:r>
          </a:p>
          <a:p>
            <a:pPr>
              <a:lnSpc>
                <a:spcPct val="90000"/>
              </a:lnSpc>
            </a:pPr>
            <a:r>
              <a:rPr lang="en-US" sz="1700" dirty="0">
                <a:solidFill>
                  <a:srgbClr val="FFFFFF"/>
                </a:solidFill>
              </a:rPr>
              <a:t>Are the risks your taking to add these new technologies good for your company? </a:t>
            </a:r>
          </a:p>
          <a:p>
            <a:pPr>
              <a:lnSpc>
                <a:spcPct val="90000"/>
              </a:lnSpc>
            </a:pPr>
            <a:r>
              <a:rPr lang="en-US" sz="1700" dirty="0">
                <a:solidFill>
                  <a:srgbClr val="FFFFFF"/>
                </a:solidFill>
              </a:rPr>
              <a:t>Source: (</a:t>
            </a:r>
            <a:r>
              <a:rPr lang="en-US" sz="1800" dirty="0">
                <a:solidFill>
                  <a:schemeClr val="bg1"/>
                </a:solidFill>
              </a:rPr>
              <a:t>Joshi, R., &amp; </a:t>
            </a:r>
            <a:r>
              <a:rPr lang="en-US" sz="1800" dirty="0" err="1">
                <a:solidFill>
                  <a:schemeClr val="bg1"/>
                </a:solidFill>
              </a:rPr>
              <a:t>Afanasyev</a:t>
            </a:r>
            <a:r>
              <a:rPr lang="en-US" sz="1800" dirty="0">
                <a:solidFill>
                  <a:schemeClr val="bg1"/>
                </a:solidFill>
              </a:rPr>
              <a:t>, D.)</a:t>
            </a:r>
            <a:endParaRPr lang="en-US" sz="1700" dirty="0">
              <a:solidFill>
                <a:schemeClr val="bg1"/>
              </a:solidFill>
            </a:endParaRPr>
          </a:p>
          <a:p>
            <a:pPr>
              <a:lnSpc>
                <a:spcPct val="90000"/>
              </a:lnSpc>
            </a:pPr>
            <a:endParaRPr lang="en-US" sz="1700" dirty="0">
              <a:solidFill>
                <a:srgbClr val="FFFFFF"/>
              </a:solidFill>
            </a:endParaRPr>
          </a:p>
        </p:txBody>
      </p:sp>
    </p:spTree>
    <p:extLst>
      <p:ext uri="{BB962C8B-B14F-4D97-AF65-F5344CB8AC3E}">
        <p14:creationId xmlns:p14="http://schemas.microsoft.com/office/powerpoint/2010/main" val="27311615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2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2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2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F784F-6247-4F14-9C2A-DD7D985CB6C2}"/>
              </a:ext>
            </a:extLst>
          </p:cNvPr>
          <p:cNvSpPr>
            <a:spLocks noGrp="1"/>
          </p:cNvSpPr>
          <p:nvPr>
            <p:ph type="title"/>
          </p:nvPr>
        </p:nvSpPr>
        <p:spPr>
          <a:xfrm>
            <a:off x="8191925" y="1325880"/>
            <a:ext cx="3352375" cy="3066507"/>
          </a:xfrm>
        </p:spPr>
        <p:txBody>
          <a:bodyPr vert="horz" lIns="91440" tIns="45720" rIns="91440" bIns="45720" rtlCol="0" anchor="b">
            <a:normAutofit/>
          </a:bodyPr>
          <a:lstStyle/>
          <a:p>
            <a:pPr algn="ctr"/>
            <a:r>
              <a:rPr lang="en-US" b="0" i="0" kern="1200" dirty="0">
                <a:solidFill>
                  <a:srgbClr val="EBEBEB"/>
                </a:solidFill>
                <a:latin typeface="+mj-lt"/>
                <a:ea typeface="+mj-ea"/>
                <a:cs typeface="+mj-cs"/>
              </a:rPr>
              <a:t>Technology Decisions</a:t>
            </a:r>
          </a:p>
        </p:txBody>
      </p:sp>
      <p:sp>
        <p:nvSpPr>
          <p:cNvPr id="3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4" name="Freeform: Shape 3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3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Content Placeholder 12" descr="Diagram&#10;&#10;Description automatically generated">
            <a:extLst>
              <a:ext uri="{FF2B5EF4-FFF2-40B4-BE49-F238E27FC236}">
                <a16:creationId xmlns:a16="http://schemas.microsoft.com/office/drawing/2014/main" id="{B3C10220-2FE8-4F07-B7E3-815BC559B47B}"/>
              </a:ext>
            </a:extLst>
          </p:cNvPr>
          <p:cNvPicPr>
            <a:picLocks noGrp="1" noChangeAspect="1"/>
          </p:cNvPicPr>
          <p:nvPr>
            <p:ph idx="1"/>
          </p:nvPr>
        </p:nvPicPr>
        <p:blipFill>
          <a:blip r:embed="rId6"/>
          <a:stretch>
            <a:fillRect/>
          </a:stretch>
        </p:blipFill>
        <p:spPr>
          <a:xfrm>
            <a:off x="643854" y="669676"/>
            <a:ext cx="6270662" cy="5518182"/>
          </a:xfrm>
          <a:prstGeom prst="rect">
            <a:avLst/>
          </a:prstGeom>
          <a:effectLst/>
        </p:spPr>
      </p:pic>
      <p:sp>
        <p:nvSpPr>
          <p:cNvPr id="14" name="TextBox 13">
            <a:extLst>
              <a:ext uri="{FF2B5EF4-FFF2-40B4-BE49-F238E27FC236}">
                <a16:creationId xmlns:a16="http://schemas.microsoft.com/office/drawing/2014/main" id="{7D673472-8826-4C3C-BF6A-2297EE9ED6BA}"/>
              </a:ext>
            </a:extLst>
          </p:cNvPr>
          <p:cNvSpPr txBox="1"/>
          <p:nvPr/>
        </p:nvSpPr>
        <p:spPr>
          <a:xfrm>
            <a:off x="1714906" y="6223574"/>
            <a:ext cx="3996607" cy="646331"/>
          </a:xfrm>
          <a:prstGeom prst="rect">
            <a:avLst/>
          </a:prstGeom>
          <a:noFill/>
        </p:spPr>
        <p:txBody>
          <a:bodyPr wrap="none" rtlCol="0">
            <a:spAutoFit/>
          </a:bodyPr>
          <a:lstStyle/>
          <a:p>
            <a:r>
              <a:rPr lang="en-US" sz="1700" dirty="0"/>
              <a:t>Source: (</a:t>
            </a:r>
            <a:r>
              <a:rPr lang="en-US" dirty="0"/>
              <a:t>Joshi, R., &amp; </a:t>
            </a:r>
            <a:r>
              <a:rPr lang="en-US" dirty="0" err="1"/>
              <a:t>Afanasyev</a:t>
            </a:r>
            <a:r>
              <a:rPr lang="en-US" dirty="0"/>
              <a:t>, D.)</a:t>
            </a:r>
            <a:endParaRPr lang="en-US" sz="1700" dirty="0"/>
          </a:p>
          <a:p>
            <a:endParaRPr lang="en-US" dirty="0"/>
          </a:p>
        </p:txBody>
      </p:sp>
    </p:spTree>
    <p:extLst>
      <p:ext uri="{BB962C8B-B14F-4D97-AF65-F5344CB8AC3E}">
        <p14:creationId xmlns:p14="http://schemas.microsoft.com/office/powerpoint/2010/main" val="132012806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26DF-F52C-4035-BAC8-18BFE3A0FA33}"/>
              </a:ext>
            </a:extLst>
          </p:cNvPr>
          <p:cNvSpPr>
            <a:spLocks noGrp="1"/>
          </p:cNvSpPr>
          <p:nvPr>
            <p:ph type="title"/>
          </p:nvPr>
        </p:nvSpPr>
        <p:spPr>
          <a:xfrm>
            <a:off x="646111" y="452718"/>
            <a:ext cx="9404723" cy="1400530"/>
          </a:xfrm>
        </p:spPr>
        <p:txBody>
          <a:bodyPr>
            <a:normAutofit/>
          </a:bodyPr>
          <a:lstStyle/>
          <a:p>
            <a:pPr algn="ctr"/>
            <a:r>
              <a:rPr lang="en-US" dirty="0"/>
              <a:t>Important Things to Consider When Making Technology Decisions</a:t>
            </a:r>
          </a:p>
        </p:txBody>
      </p:sp>
      <p:graphicFrame>
        <p:nvGraphicFramePr>
          <p:cNvPr id="15" name="Content Placeholder 2">
            <a:extLst>
              <a:ext uri="{FF2B5EF4-FFF2-40B4-BE49-F238E27FC236}">
                <a16:creationId xmlns:a16="http://schemas.microsoft.com/office/drawing/2014/main" id="{29DE04F5-C8FB-4DC6-AA60-E865EC9C0B96}"/>
              </a:ext>
            </a:extLst>
          </p:cNvPr>
          <p:cNvGraphicFramePr>
            <a:graphicFrameLocks noGrp="1"/>
          </p:cNvGraphicFramePr>
          <p:nvPr>
            <p:ph idx="1"/>
            <p:extLst>
              <p:ext uri="{D42A27DB-BD31-4B8C-83A1-F6EECF244321}">
                <p14:modId xmlns:p14="http://schemas.microsoft.com/office/powerpoint/2010/main" val="419500529"/>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180FB11-D339-469C-95A0-177E81277298}"/>
              </a:ext>
            </a:extLst>
          </p:cNvPr>
          <p:cNvSpPr txBox="1"/>
          <p:nvPr/>
        </p:nvSpPr>
        <p:spPr>
          <a:xfrm>
            <a:off x="3382028" y="6266255"/>
            <a:ext cx="4572000" cy="646331"/>
          </a:xfrm>
          <a:prstGeom prst="rect">
            <a:avLst/>
          </a:prstGeom>
          <a:noFill/>
        </p:spPr>
        <p:txBody>
          <a:bodyPr wrap="square" rtlCol="0">
            <a:spAutoFit/>
          </a:bodyPr>
          <a:lstStyle/>
          <a:p>
            <a:r>
              <a:rPr lang="en-US" dirty="0"/>
              <a:t>Source: </a:t>
            </a:r>
            <a:r>
              <a:rPr lang="en-US" sz="1700" dirty="0"/>
              <a:t>(</a:t>
            </a:r>
            <a:r>
              <a:rPr lang="en-US" dirty="0"/>
              <a:t>Joshi, R., &amp; </a:t>
            </a:r>
            <a:r>
              <a:rPr lang="en-US" dirty="0" err="1"/>
              <a:t>Afanasyev</a:t>
            </a:r>
            <a:r>
              <a:rPr lang="en-US" dirty="0"/>
              <a:t>, D.)</a:t>
            </a:r>
            <a:endParaRPr lang="en-US" sz="1700" dirty="0"/>
          </a:p>
          <a:p>
            <a:r>
              <a:rPr lang="en-US" dirty="0"/>
              <a:t> </a:t>
            </a:r>
          </a:p>
        </p:txBody>
      </p:sp>
    </p:spTree>
    <p:extLst>
      <p:ext uri="{BB962C8B-B14F-4D97-AF65-F5344CB8AC3E}">
        <p14:creationId xmlns:p14="http://schemas.microsoft.com/office/powerpoint/2010/main" val="952413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1FC55D3-F645-4907-9137-B16FB6054B52}">
  <ds:schemaRefs>
    <ds:schemaRef ds:uri="http://schemas.microsoft.com/sharepoint/v3/contenttype/forms"/>
  </ds:schemaRefs>
</ds:datastoreItem>
</file>

<file path=customXml/itemProps2.xml><?xml version="1.0" encoding="utf-8"?>
<ds:datastoreItem xmlns:ds="http://schemas.openxmlformats.org/officeDocument/2006/customXml" ds:itemID="{39F30101-685D-45DE-9DB6-1F040B2FD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661AA8-FA16-4E58-B6CE-5E6FE2A09464}">
  <ds:schemaRefs>
    <ds:schemaRef ds:uri="http://purl.org/dc/dcmitype/"/>
    <ds:schemaRef ds:uri="http://purl.org/dc/elements/1.1/"/>
    <ds:schemaRef ds:uri="http://www.w3.org/XML/1998/namespace"/>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7</TotalTime>
  <Words>1205</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3</vt:lpstr>
      <vt:lpstr>Ion</vt:lpstr>
      <vt:lpstr>Technology vs. Business</vt:lpstr>
      <vt:lpstr>Why a Balance Between Technology and Business is Important</vt:lpstr>
      <vt:lpstr>Sound Technology Decisions</vt:lpstr>
      <vt:lpstr>Sound Technology Decisions (continued)</vt:lpstr>
      <vt:lpstr>Sound Technology Decisions (continued)</vt:lpstr>
      <vt:lpstr>Guiding Principles of a Governance Model </vt:lpstr>
      <vt:lpstr>Key Priorities</vt:lpstr>
      <vt:lpstr>Technology Decisions</vt:lpstr>
      <vt:lpstr>Important Things to Consider When Making Technology Decisions</vt:lpstr>
      <vt:lpstr>Bibliography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vs. Business</dc:title>
  <dc:creator>Rebecca Buechle</dc:creator>
  <cp:lastModifiedBy>Rebecca Buechle</cp:lastModifiedBy>
  <cp:revision>8</cp:revision>
  <dcterms:created xsi:type="dcterms:W3CDTF">2020-10-28T08:04:00Z</dcterms:created>
  <dcterms:modified xsi:type="dcterms:W3CDTF">2020-10-28T08:11:56Z</dcterms:modified>
</cp:coreProperties>
</file>